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2" r:id="rId8"/>
    <p:sldId id="270" r:id="rId9"/>
    <p:sldId id="269" r:id="rId10"/>
    <p:sldId id="261" r:id="rId11"/>
    <p:sldId id="263" r:id="rId12"/>
    <p:sldId id="264" r:id="rId13"/>
    <p:sldId id="266" r:id="rId14"/>
    <p:sldId id="267" r:id="rId15"/>
    <p:sldId id="268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8" r:id="rId52"/>
    <p:sldId id="306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4" r:id="rId137"/>
    <p:sldId id="395" r:id="rId138"/>
    <p:sldId id="396" r:id="rId139"/>
    <p:sldId id="392" r:id="rId140"/>
    <p:sldId id="397" r:id="rId141"/>
    <p:sldId id="393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4" r:id="rId157"/>
    <p:sldId id="412" r:id="rId158"/>
    <p:sldId id="413" r:id="rId159"/>
    <p:sldId id="415" r:id="rId1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microsoft.com/office/2016/11/relationships/changesInfo" Target="changesInfos/changesInfo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žběta Zvoníčková" userId="3f2a91401dacf213" providerId="LiveId" clId="{DDAC0A21-08C2-46D2-A865-639C4303108D}"/>
    <pc:docChg chg="custSel addSld delSld modSld">
      <pc:chgData name="Alžběta Zvoníčková" userId="3f2a91401dacf213" providerId="LiveId" clId="{DDAC0A21-08C2-46D2-A865-639C4303108D}" dt="2021-04-06T12:28:36.914" v="754" actId="2711"/>
      <pc:docMkLst>
        <pc:docMk/>
      </pc:docMkLst>
      <pc:sldChg chg="modTransition">
        <pc:chgData name="Alžběta Zvoníčková" userId="3f2a91401dacf213" providerId="LiveId" clId="{DDAC0A21-08C2-46D2-A865-639C4303108D}" dt="2021-03-31T19:18:40.631" v="11"/>
        <pc:sldMkLst>
          <pc:docMk/>
          <pc:sldMk cId="3356079638" sldId="256"/>
        </pc:sldMkLst>
      </pc:sldChg>
      <pc:sldChg chg="modSp mod modTransition">
        <pc:chgData name="Alžběta Zvoníčková" userId="3f2a91401dacf213" providerId="LiveId" clId="{DDAC0A21-08C2-46D2-A865-639C4303108D}" dt="2021-03-31T19:25:46.370" v="31" actId="5793"/>
        <pc:sldMkLst>
          <pc:docMk/>
          <pc:sldMk cId="3289571020" sldId="257"/>
        </pc:sldMkLst>
        <pc:spChg chg="mod">
          <ac:chgData name="Alžběta Zvoníčková" userId="3f2a91401dacf213" providerId="LiveId" clId="{DDAC0A21-08C2-46D2-A865-639C4303108D}" dt="2021-03-31T19:25:46.370" v="31" actId="5793"/>
          <ac:spMkLst>
            <pc:docMk/>
            <pc:sldMk cId="3289571020" sldId="257"/>
            <ac:spMk id="3" creationId="{E2025E37-A8E4-4B3F-9943-CDF491401FA7}"/>
          </ac:spMkLst>
        </pc:spChg>
      </pc:sldChg>
      <pc:sldChg chg="modTransition">
        <pc:chgData name="Alžběta Zvoníčková" userId="3f2a91401dacf213" providerId="LiveId" clId="{DDAC0A21-08C2-46D2-A865-639C4303108D}" dt="2021-03-31T19:18:47.059" v="13"/>
        <pc:sldMkLst>
          <pc:docMk/>
          <pc:sldMk cId="3392982158" sldId="258"/>
        </pc:sldMkLst>
      </pc:sldChg>
      <pc:sldChg chg="modTransition">
        <pc:chgData name="Alžběta Zvoníčková" userId="3f2a91401dacf213" providerId="LiveId" clId="{DDAC0A21-08C2-46D2-A865-639C4303108D}" dt="2021-03-31T19:18:49.233" v="14"/>
        <pc:sldMkLst>
          <pc:docMk/>
          <pc:sldMk cId="563850618" sldId="259"/>
        </pc:sldMkLst>
      </pc:sldChg>
      <pc:sldChg chg="modTransition">
        <pc:chgData name="Alžběta Zvoníčková" userId="3f2a91401dacf213" providerId="LiveId" clId="{DDAC0A21-08C2-46D2-A865-639C4303108D}" dt="2021-03-31T19:18:59.907" v="16"/>
        <pc:sldMkLst>
          <pc:docMk/>
          <pc:sldMk cId="846461556" sldId="260"/>
        </pc:sldMkLst>
      </pc:sldChg>
      <pc:sldChg chg="modTransition">
        <pc:chgData name="Alžběta Zvoníčková" userId="3f2a91401dacf213" providerId="LiveId" clId="{DDAC0A21-08C2-46D2-A865-639C4303108D}" dt="2021-03-31T19:19:08.695" v="20"/>
        <pc:sldMkLst>
          <pc:docMk/>
          <pc:sldMk cId="448764159" sldId="261"/>
        </pc:sldMkLst>
      </pc:sldChg>
      <pc:sldChg chg="modTransition">
        <pc:chgData name="Alžběta Zvoníčková" userId="3f2a91401dacf213" providerId="LiveId" clId="{DDAC0A21-08C2-46D2-A865-639C4303108D}" dt="2021-03-31T19:19:01.710" v="17"/>
        <pc:sldMkLst>
          <pc:docMk/>
          <pc:sldMk cId="3151518212" sldId="262"/>
        </pc:sldMkLst>
      </pc:sldChg>
      <pc:sldChg chg="modSp mod">
        <pc:chgData name="Alžběta Zvoníčková" userId="3f2a91401dacf213" providerId="LiveId" clId="{DDAC0A21-08C2-46D2-A865-639C4303108D}" dt="2021-04-02T06:14:16.953" v="135" actId="1076"/>
        <pc:sldMkLst>
          <pc:docMk/>
          <pc:sldMk cId="3454065546" sldId="263"/>
        </pc:sldMkLst>
        <pc:picChg chg="mod">
          <ac:chgData name="Alžběta Zvoníčková" userId="3f2a91401dacf213" providerId="LiveId" clId="{DDAC0A21-08C2-46D2-A865-639C4303108D}" dt="2021-04-02T06:14:16.953" v="135" actId="1076"/>
          <ac:picMkLst>
            <pc:docMk/>
            <pc:sldMk cId="3454065546" sldId="263"/>
            <ac:picMk id="5" creationId="{8B08287A-A806-4FC2-850B-F673A042D5BA}"/>
          </ac:picMkLst>
        </pc:picChg>
      </pc:sldChg>
      <pc:sldChg chg="modTransition">
        <pc:chgData name="Alžběta Zvoníčková" userId="3f2a91401dacf213" providerId="LiveId" clId="{DDAC0A21-08C2-46D2-A865-639C4303108D}" dt="2021-03-31T19:18:51.571" v="15"/>
        <pc:sldMkLst>
          <pc:docMk/>
          <pc:sldMk cId="44474476" sldId="265"/>
        </pc:sldMkLst>
      </pc:sldChg>
      <pc:sldChg chg="modTransition">
        <pc:chgData name="Alžběta Zvoníčková" userId="3f2a91401dacf213" providerId="LiveId" clId="{DDAC0A21-08C2-46D2-A865-639C4303108D}" dt="2021-03-31T19:19:06.589" v="19"/>
        <pc:sldMkLst>
          <pc:docMk/>
          <pc:sldMk cId="609682824" sldId="269"/>
        </pc:sldMkLst>
      </pc:sldChg>
      <pc:sldChg chg="modTransition">
        <pc:chgData name="Alžběta Zvoníčková" userId="3f2a91401dacf213" providerId="LiveId" clId="{DDAC0A21-08C2-46D2-A865-639C4303108D}" dt="2021-03-31T19:19:04.238" v="18"/>
        <pc:sldMkLst>
          <pc:docMk/>
          <pc:sldMk cId="455556640" sldId="270"/>
        </pc:sldMkLst>
      </pc:sldChg>
      <pc:sldChg chg="addSp delSp modSp mod">
        <pc:chgData name="Alžběta Zvoníčková" userId="3f2a91401dacf213" providerId="LiveId" clId="{DDAC0A21-08C2-46D2-A865-639C4303108D}" dt="2021-04-02T06:14:28.405" v="136" actId="1076"/>
        <pc:sldMkLst>
          <pc:docMk/>
          <pc:sldMk cId="410464640" sldId="271"/>
        </pc:sldMkLst>
        <pc:picChg chg="add mod">
          <ac:chgData name="Alžběta Zvoníčková" userId="3f2a91401dacf213" providerId="LiveId" clId="{DDAC0A21-08C2-46D2-A865-639C4303108D}" dt="2021-04-01T06:25:00.238" v="37" actId="1076"/>
          <ac:picMkLst>
            <pc:docMk/>
            <pc:sldMk cId="410464640" sldId="271"/>
            <ac:picMk id="4" creationId="{CB28D16B-5F03-4567-A2E9-6DE93D0BCE20}"/>
          </ac:picMkLst>
        </pc:picChg>
        <pc:picChg chg="mod">
          <ac:chgData name="Alžběta Zvoníčková" userId="3f2a91401dacf213" providerId="LiveId" clId="{DDAC0A21-08C2-46D2-A865-639C4303108D}" dt="2021-04-02T06:14:28.405" v="136" actId="1076"/>
          <ac:picMkLst>
            <pc:docMk/>
            <pc:sldMk cId="410464640" sldId="271"/>
            <ac:picMk id="5" creationId="{4859722F-ADD1-423D-BBE7-0AA0FA8BD25F}"/>
          </ac:picMkLst>
        </pc:picChg>
        <pc:picChg chg="del">
          <ac:chgData name="Alžběta Zvoníčková" userId="3f2a91401dacf213" providerId="LiveId" clId="{DDAC0A21-08C2-46D2-A865-639C4303108D}" dt="2021-04-01T06:24:21.657" v="35" actId="478"/>
          <ac:picMkLst>
            <pc:docMk/>
            <pc:sldMk cId="410464640" sldId="271"/>
            <ac:picMk id="7" creationId="{3E707936-8885-4D4A-88E4-84CAF7CE7F53}"/>
          </ac:picMkLst>
        </pc:picChg>
      </pc:sldChg>
      <pc:sldChg chg="modSp mod modTransition">
        <pc:chgData name="Alžběta Zvoníčková" userId="3f2a91401dacf213" providerId="LiveId" clId="{DDAC0A21-08C2-46D2-A865-639C4303108D}" dt="2021-03-31T19:25:52.770" v="32" actId="5793"/>
        <pc:sldMkLst>
          <pc:docMk/>
          <pc:sldMk cId="51191284" sldId="272"/>
        </pc:sldMkLst>
        <pc:spChg chg="mod">
          <ac:chgData name="Alžběta Zvoníčková" userId="3f2a91401dacf213" providerId="LiveId" clId="{DDAC0A21-08C2-46D2-A865-639C4303108D}" dt="2021-03-31T19:21:13.825" v="28" actId="20577"/>
          <ac:spMkLst>
            <pc:docMk/>
            <pc:sldMk cId="51191284" sldId="272"/>
            <ac:spMk id="2" creationId="{D9220CE7-C497-4F38-8009-A2159D25D3C4}"/>
          </ac:spMkLst>
        </pc:spChg>
        <pc:spChg chg="mod">
          <ac:chgData name="Alžběta Zvoníčková" userId="3f2a91401dacf213" providerId="LiveId" clId="{DDAC0A21-08C2-46D2-A865-639C4303108D}" dt="2021-03-31T19:25:52.770" v="32" actId="5793"/>
          <ac:spMkLst>
            <pc:docMk/>
            <pc:sldMk cId="51191284" sldId="272"/>
            <ac:spMk id="3" creationId="{2CC37BC2-4CC7-4736-A9E8-2C1346ACA078}"/>
          </ac:spMkLst>
        </pc:spChg>
      </pc:sldChg>
      <pc:sldChg chg="addSp delSp modSp new mod">
        <pc:chgData name="Alžběta Zvoníčková" userId="3f2a91401dacf213" providerId="LiveId" clId="{DDAC0A21-08C2-46D2-A865-639C4303108D}" dt="2021-04-02T06:14:39.447" v="137" actId="1076"/>
        <pc:sldMkLst>
          <pc:docMk/>
          <pc:sldMk cId="3684808631" sldId="273"/>
        </pc:sldMkLst>
        <pc:spChg chg="del">
          <ac:chgData name="Alžběta Zvoníčková" userId="3f2a91401dacf213" providerId="LiveId" clId="{DDAC0A21-08C2-46D2-A865-639C4303108D}" dt="2021-04-01T06:24:17.133" v="34"/>
          <ac:spMkLst>
            <pc:docMk/>
            <pc:sldMk cId="3684808631" sldId="273"/>
            <ac:spMk id="3" creationId="{7555F6ED-15FC-4808-AC67-EBFF8992B5A3}"/>
          </ac:spMkLst>
        </pc:spChg>
        <pc:picChg chg="add mod">
          <ac:chgData name="Alžběta Zvoníčková" userId="3f2a91401dacf213" providerId="LiveId" clId="{DDAC0A21-08C2-46D2-A865-639C4303108D}" dt="2021-04-02T06:14:39.447" v="137" actId="1076"/>
          <ac:picMkLst>
            <pc:docMk/>
            <pc:sldMk cId="3684808631" sldId="273"/>
            <ac:picMk id="4" creationId="{7868D283-2EBA-45AA-A513-67BCD13D6973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5:05.480" v="44" actId="14100"/>
        <pc:sldMkLst>
          <pc:docMk/>
          <pc:sldMk cId="2560061003" sldId="274"/>
        </pc:sldMkLst>
        <pc:spChg chg="del">
          <ac:chgData name="Alžběta Zvoníčková" userId="3f2a91401dacf213" providerId="LiveId" clId="{DDAC0A21-08C2-46D2-A865-639C4303108D}" dt="2021-04-02T06:04:56.853" v="42" actId="931"/>
          <ac:spMkLst>
            <pc:docMk/>
            <pc:sldMk cId="2560061003" sldId="274"/>
            <ac:spMk id="3" creationId="{DA696BD0-6770-4330-81AE-994ACC42F75E}"/>
          </ac:spMkLst>
        </pc:spChg>
        <pc:picChg chg="add mod">
          <ac:chgData name="Alžběta Zvoníčková" userId="3f2a91401dacf213" providerId="LiveId" clId="{DDAC0A21-08C2-46D2-A865-639C4303108D}" dt="2021-04-02T06:05:05.480" v="44" actId="14100"/>
          <ac:picMkLst>
            <pc:docMk/>
            <pc:sldMk cId="2560061003" sldId="274"/>
            <ac:picMk id="5" creationId="{762D9233-A616-4D21-B855-5A0B4CD1E9D1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5:23.755" v="48" actId="14100"/>
        <pc:sldMkLst>
          <pc:docMk/>
          <pc:sldMk cId="2497209052" sldId="275"/>
        </pc:sldMkLst>
        <pc:spChg chg="del">
          <ac:chgData name="Alžběta Zvoníčková" userId="3f2a91401dacf213" providerId="LiveId" clId="{DDAC0A21-08C2-46D2-A865-639C4303108D}" dt="2021-04-02T06:05:15.023" v="46" actId="931"/>
          <ac:spMkLst>
            <pc:docMk/>
            <pc:sldMk cId="2497209052" sldId="275"/>
            <ac:spMk id="3" creationId="{B2B2D997-2291-4785-AEBB-DE8A49007B86}"/>
          </ac:spMkLst>
        </pc:spChg>
        <pc:picChg chg="add mod">
          <ac:chgData name="Alžběta Zvoníčková" userId="3f2a91401dacf213" providerId="LiveId" clId="{DDAC0A21-08C2-46D2-A865-639C4303108D}" dt="2021-04-02T06:05:23.755" v="48" actId="14100"/>
          <ac:picMkLst>
            <pc:docMk/>
            <pc:sldMk cId="2497209052" sldId="275"/>
            <ac:picMk id="5" creationId="{5FAB3317-02C3-41DD-9AFE-6CAB6EFBCFB8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5:52.955" v="52" actId="14100"/>
        <pc:sldMkLst>
          <pc:docMk/>
          <pc:sldMk cId="1515638381" sldId="276"/>
        </pc:sldMkLst>
        <pc:spChg chg="del">
          <ac:chgData name="Alžběta Zvoníčková" userId="3f2a91401dacf213" providerId="LiveId" clId="{DDAC0A21-08C2-46D2-A865-639C4303108D}" dt="2021-04-02T06:05:45.840" v="50" actId="931"/>
          <ac:spMkLst>
            <pc:docMk/>
            <pc:sldMk cId="1515638381" sldId="276"/>
            <ac:spMk id="3" creationId="{8D41066E-385B-4DA2-9AC4-32CA212894ED}"/>
          </ac:spMkLst>
        </pc:spChg>
        <pc:picChg chg="add mod">
          <ac:chgData name="Alžběta Zvoníčková" userId="3f2a91401dacf213" providerId="LiveId" clId="{DDAC0A21-08C2-46D2-A865-639C4303108D}" dt="2021-04-02T06:05:52.955" v="52" actId="14100"/>
          <ac:picMkLst>
            <pc:docMk/>
            <pc:sldMk cId="1515638381" sldId="276"/>
            <ac:picMk id="5" creationId="{8076534A-27F5-4FFF-912F-A013F6B5CFC5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6:11.061" v="56" actId="14100"/>
        <pc:sldMkLst>
          <pc:docMk/>
          <pc:sldMk cId="2428996446" sldId="277"/>
        </pc:sldMkLst>
        <pc:spChg chg="del">
          <ac:chgData name="Alžběta Zvoníčková" userId="3f2a91401dacf213" providerId="LiveId" clId="{DDAC0A21-08C2-46D2-A865-639C4303108D}" dt="2021-04-02T06:06:02.657" v="54" actId="931"/>
          <ac:spMkLst>
            <pc:docMk/>
            <pc:sldMk cId="2428996446" sldId="277"/>
            <ac:spMk id="3" creationId="{91096E75-3745-41DA-A314-EB463D0F8DBB}"/>
          </ac:spMkLst>
        </pc:spChg>
        <pc:picChg chg="add mod">
          <ac:chgData name="Alžběta Zvoníčková" userId="3f2a91401dacf213" providerId="LiveId" clId="{DDAC0A21-08C2-46D2-A865-639C4303108D}" dt="2021-04-02T06:06:11.061" v="56" actId="14100"/>
          <ac:picMkLst>
            <pc:docMk/>
            <pc:sldMk cId="2428996446" sldId="277"/>
            <ac:picMk id="5" creationId="{34278E7B-9FDB-494D-85D5-F52AD4F6A09A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6:38.597" v="62" actId="1076"/>
        <pc:sldMkLst>
          <pc:docMk/>
          <pc:sldMk cId="2875522684" sldId="278"/>
        </pc:sldMkLst>
        <pc:spChg chg="del">
          <ac:chgData name="Alžběta Zvoníčková" userId="3f2a91401dacf213" providerId="LiveId" clId="{DDAC0A21-08C2-46D2-A865-639C4303108D}" dt="2021-04-02T06:06:19.015" v="58" actId="931"/>
          <ac:spMkLst>
            <pc:docMk/>
            <pc:sldMk cId="2875522684" sldId="278"/>
            <ac:spMk id="3" creationId="{BE04A926-B583-4B7E-82CF-0B1DDE69846F}"/>
          </ac:spMkLst>
        </pc:spChg>
        <pc:picChg chg="add mod">
          <ac:chgData name="Alžběta Zvoníčková" userId="3f2a91401dacf213" providerId="LiveId" clId="{DDAC0A21-08C2-46D2-A865-639C4303108D}" dt="2021-04-02T06:06:38.597" v="62" actId="1076"/>
          <ac:picMkLst>
            <pc:docMk/>
            <pc:sldMk cId="2875522684" sldId="278"/>
            <ac:picMk id="5" creationId="{47C0939E-D0E1-45BB-AA9F-DC3A2697640F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6:59.865" v="66" actId="14100"/>
        <pc:sldMkLst>
          <pc:docMk/>
          <pc:sldMk cId="328150509" sldId="279"/>
        </pc:sldMkLst>
        <pc:spChg chg="del">
          <ac:chgData name="Alžběta Zvoníčková" userId="3f2a91401dacf213" providerId="LiveId" clId="{DDAC0A21-08C2-46D2-A865-639C4303108D}" dt="2021-04-02T06:06:48.315" v="64" actId="931"/>
          <ac:spMkLst>
            <pc:docMk/>
            <pc:sldMk cId="328150509" sldId="279"/>
            <ac:spMk id="3" creationId="{72A62BCE-3CFD-4D90-8503-B3B5EC6D81B7}"/>
          </ac:spMkLst>
        </pc:spChg>
        <pc:picChg chg="add mod">
          <ac:chgData name="Alžběta Zvoníčková" userId="3f2a91401dacf213" providerId="LiveId" clId="{DDAC0A21-08C2-46D2-A865-639C4303108D}" dt="2021-04-02T06:06:59.865" v="66" actId="14100"/>
          <ac:picMkLst>
            <pc:docMk/>
            <pc:sldMk cId="328150509" sldId="279"/>
            <ac:picMk id="5" creationId="{35FE0800-B9E6-4E57-89F8-E1E459622CB4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7:16.563" v="70" actId="14100"/>
        <pc:sldMkLst>
          <pc:docMk/>
          <pc:sldMk cId="1019393097" sldId="280"/>
        </pc:sldMkLst>
        <pc:spChg chg="del">
          <ac:chgData name="Alžběta Zvoníčková" userId="3f2a91401dacf213" providerId="LiveId" clId="{DDAC0A21-08C2-46D2-A865-639C4303108D}" dt="2021-04-02T06:07:07.317" v="68" actId="931"/>
          <ac:spMkLst>
            <pc:docMk/>
            <pc:sldMk cId="1019393097" sldId="280"/>
            <ac:spMk id="3" creationId="{29F7B5A4-82CE-4CA4-AFED-9F734C9068D8}"/>
          </ac:spMkLst>
        </pc:spChg>
        <pc:picChg chg="add mod">
          <ac:chgData name="Alžběta Zvoníčková" userId="3f2a91401dacf213" providerId="LiveId" clId="{DDAC0A21-08C2-46D2-A865-639C4303108D}" dt="2021-04-02T06:07:16.563" v="70" actId="14100"/>
          <ac:picMkLst>
            <pc:docMk/>
            <pc:sldMk cId="1019393097" sldId="280"/>
            <ac:picMk id="5" creationId="{E79F354F-A25B-4412-9F8A-4BC0B8ECAFF6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7:58.803" v="77" actId="1076"/>
        <pc:sldMkLst>
          <pc:docMk/>
          <pc:sldMk cId="100813509" sldId="281"/>
        </pc:sldMkLst>
        <pc:spChg chg="del">
          <ac:chgData name="Alžběta Zvoníčková" userId="3f2a91401dacf213" providerId="LiveId" clId="{DDAC0A21-08C2-46D2-A865-639C4303108D}" dt="2021-04-02T06:07:28.430" v="72" actId="931"/>
          <ac:spMkLst>
            <pc:docMk/>
            <pc:sldMk cId="100813509" sldId="281"/>
            <ac:spMk id="3" creationId="{63C9A901-B885-4AC8-A79D-CB756EAF2131}"/>
          </ac:spMkLst>
        </pc:spChg>
        <pc:picChg chg="add mod">
          <ac:chgData name="Alžběta Zvoníčková" userId="3f2a91401dacf213" providerId="LiveId" clId="{DDAC0A21-08C2-46D2-A865-639C4303108D}" dt="2021-04-02T06:07:41.029" v="75" actId="1076"/>
          <ac:picMkLst>
            <pc:docMk/>
            <pc:sldMk cId="100813509" sldId="281"/>
            <ac:picMk id="5" creationId="{466C284A-3C55-4933-B94D-D94303246734}"/>
          </ac:picMkLst>
        </pc:picChg>
        <pc:picChg chg="add mod">
          <ac:chgData name="Alžběta Zvoníčková" userId="3f2a91401dacf213" providerId="LiveId" clId="{DDAC0A21-08C2-46D2-A865-639C4303108D}" dt="2021-04-02T06:07:58.803" v="77" actId="1076"/>
          <ac:picMkLst>
            <pc:docMk/>
            <pc:sldMk cId="100813509" sldId="281"/>
            <ac:picMk id="7" creationId="{56B2D0DA-6B9A-4C69-83F1-80D452D22A4F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8:18.488" v="81" actId="14100"/>
        <pc:sldMkLst>
          <pc:docMk/>
          <pc:sldMk cId="3809014899" sldId="282"/>
        </pc:sldMkLst>
        <pc:spChg chg="del">
          <ac:chgData name="Alžběta Zvoníčková" userId="3f2a91401dacf213" providerId="LiveId" clId="{DDAC0A21-08C2-46D2-A865-639C4303108D}" dt="2021-04-02T06:08:11.402" v="79" actId="931"/>
          <ac:spMkLst>
            <pc:docMk/>
            <pc:sldMk cId="3809014899" sldId="282"/>
            <ac:spMk id="3" creationId="{8ED08224-F01F-4C3A-8F36-6CDF2A840578}"/>
          </ac:spMkLst>
        </pc:spChg>
        <pc:picChg chg="add mod">
          <ac:chgData name="Alžběta Zvoníčková" userId="3f2a91401dacf213" providerId="LiveId" clId="{DDAC0A21-08C2-46D2-A865-639C4303108D}" dt="2021-04-02T06:08:18.488" v="81" actId="14100"/>
          <ac:picMkLst>
            <pc:docMk/>
            <pc:sldMk cId="3809014899" sldId="282"/>
            <ac:picMk id="5" creationId="{BFFCA096-2E96-4200-89F0-B81E41D8AF85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8:46.786" v="86" actId="1076"/>
        <pc:sldMkLst>
          <pc:docMk/>
          <pc:sldMk cId="2984376424" sldId="283"/>
        </pc:sldMkLst>
        <pc:spChg chg="del">
          <ac:chgData name="Alžběta Zvoníčková" userId="3f2a91401dacf213" providerId="LiveId" clId="{DDAC0A21-08C2-46D2-A865-639C4303108D}" dt="2021-04-02T06:08:31.615" v="83" actId="931"/>
          <ac:spMkLst>
            <pc:docMk/>
            <pc:sldMk cId="2984376424" sldId="283"/>
            <ac:spMk id="3" creationId="{A059A210-109B-4929-ACAE-87B4360E67C1}"/>
          </ac:spMkLst>
        </pc:spChg>
        <pc:picChg chg="add mod">
          <ac:chgData name="Alžběta Zvoníčková" userId="3f2a91401dacf213" providerId="LiveId" clId="{DDAC0A21-08C2-46D2-A865-639C4303108D}" dt="2021-04-02T06:08:46.786" v="86" actId="1076"/>
          <ac:picMkLst>
            <pc:docMk/>
            <pc:sldMk cId="2984376424" sldId="283"/>
            <ac:picMk id="5" creationId="{2B5C07C6-D667-4596-B652-F5829AB527F9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9:19.950" v="91" actId="1076"/>
        <pc:sldMkLst>
          <pc:docMk/>
          <pc:sldMk cId="3591803664" sldId="284"/>
        </pc:sldMkLst>
        <pc:spChg chg="del">
          <ac:chgData name="Alžběta Zvoníčková" userId="3f2a91401dacf213" providerId="LiveId" clId="{DDAC0A21-08C2-46D2-A865-639C4303108D}" dt="2021-04-02T06:09:03.971" v="88" actId="931"/>
          <ac:spMkLst>
            <pc:docMk/>
            <pc:sldMk cId="3591803664" sldId="284"/>
            <ac:spMk id="3" creationId="{433F8F9C-753C-4882-A982-5C39B5998CBA}"/>
          </ac:spMkLst>
        </pc:spChg>
        <pc:picChg chg="add mod">
          <ac:chgData name="Alžběta Zvoníčková" userId="3f2a91401dacf213" providerId="LiveId" clId="{DDAC0A21-08C2-46D2-A865-639C4303108D}" dt="2021-04-02T06:09:19.950" v="91" actId="1076"/>
          <ac:picMkLst>
            <pc:docMk/>
            <pc:sldMk cId="3591803664" sldId="284"/>
            <ac:picMk id="5" creationId="{6A2DCA8B-DF2F-46A8-B7B3-8D8654FF7977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09:38.640" v="95" actId="14100"/>
        <pc:sldMkLst>
          <pc:docMk/>
          <pc:sldMk cId="3750049334" sldId="285"/>
        </pc:sldMkLst>
        <pc:spChg chg="del">
          <ac:chgData name="Alžběta Zvoníčková" userId="3f2a91401dacf213" providerId="LiveId" clId="{DDAC0A21-08C2-46D2-A865-639C4303108D}" dt="2021-04-02T06:09:31.306" v="93" actId="931"/>
          <ac:spMkLst>
            <pc:docMk/>
            <pc:sldMk cId="3750049334" sldId="285"/>
            <ac:spMk id="3" creationId="{3CFC1FE4-2119-47EB-838C-A800972E29DF}"/>
          </ac:spMkLst>
        </pc:spChg>
        <pc:picChg chg="add mod">
          <ac:chgData name="Alžběta Zvoníčková" userId="3f2a91401dacf213" providerId="LiveId" clId="{DDAC0A21-08C2-46D2-A865-639C4303108D}" dt="2021-04-02T06:09:38.640" v="95" actId="14100"/>
          <ac:picMkLst>
            <pc:docMk/>
            <pc:sldMk cId="3750049334" sldId="285"/>
            <ac:picMk id="5" creationId="{22B5F39E-09CF-4194-81D7-AFFB4AF155E7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5:31.089" v="141" actId="1076"/>
        <pc:sldMkLst>
          <pc:docMk/>
          <pc:sldMk cId="3417595053" sldId="286"/>
        </pc:sldMkLst>
        <pc:spChg chg="del">
          <ac:chgData name="Alžběta Zvoníčková" userId="3f2a91401dacf213" providerId="LiveId" clId="{DDAC0A21-08C2-46D2-A865-639C4303108D}" dt="2021-04-02T06:09:50.216" v="97" actId="931"/>
          <ac:spMkLst>
            <pc:docMk/>
            <pc:sldMk cId="3417595053" sldId="286"/>
            <ac:spMk id="3" creationId="{D7745381-BF10-41B6-8472-2D1587A65E00}"/>
          </ac:spMkLst>
        </pc:spChg>
        <pc:picChg chg="add mod">
          <ac:chgData name="Alžběta Zvoníčková" userId="3f2a91401dacf213" providerId="LiveId" clId="{DDAC0A21-08C2-46D2-A865-639C4303108D}" dt="2021-04-02T06:15:31.089" v="141" actId="1076"/>
          <ac:picMkLst>
            <pc:docMk/>
            <pc:sldMk cId="3417595053" sldId="286"/>
            <ac:picMk id="5" creationId="{ABE86C3E-7474-41BD-AA61-A7CDB3CE72A1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0:25.345" v="103" actId="14100"/>
        <pc:sldMkLst>
          <pc:docMk/>
          <pc:sldMk cId="4230072721" sldId="287"/>
        </pc:sldMkLst>
        <pc:spChg chg="del">
          <ac:chgData name="Alžběta Zvoníčková" userId="3f2a91401dacf213" providerId="LiveId" clId="{DDAC0A21-08C2-46D2-A865-639C4303108D}" dt="2021-04-02T06:10:16.027" v="101" actId="931"/>
          <ac:spMkLst>
            <pc:docMk/>
            <pc:sldMk cId="4230072721" sldId="287"/>
            <ac:spMk id="3" creationId="{5A88BE81-E838-4884-A7C6-5A9B526C2E32}"/>
          </ac:spMkLst>
        </pc:spChg>
        <pc:picChg chg="add mod">
          <ac:chgData name="Alžběta Zvoníčková" userId="3f2a91401dacf213" providerId="LiveId" clId="{DDAC0A21-08C2-46D2-A865-639C4303108D}" dt="2021-04-02T06:10:25.345" v="103" actId="14100"/>
          <ac:picMkLst>
            <pc:docMk/>
            <pc:sldMk cId="4230072721" sldId="287"/>
            <ac:picMk id="5" creationId="{A025962E-C5BD-4666-B6D8-37C4E7265E56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0:53.607" v="107" actId="14100"/>
        <pc:sldMkLst>
          <pc:docMk/>
          <pc:sldMk cId="831903562" sldId="288"/>
        </pc:sldMkLst>
        <pc:spChg chg="del">
          <ac:chgData name="Alžběta Zvoníčková" userId="3f2a91401dacf213" providerId="LiveId" clId="{DDAC0A21-08C2-46D2-A865-639C4303108D}" dt="2021-04-02T06:10:43.732" v="105" actId="931"/>
          <ac:spMkLst>
            <pc:docMk/>
            <pc:sldMk cId="831903562" sldId="288"/>
            <ac:spMk id="3" creationId="{32BF88E4-7D0B-45EF-BA05-08A94BFAD230}"/>
          </ac:spMkLst>
        </pc:spChg>
        <pc:picChg chg="add mod">
          <ac:chgData name="Alžběta Zvoníčková" userId="3f2a91401dacf213" providerId="LiveId" clId="{DDAC0A21-08C2-46D2-A865-639C4303108D}" dt="2021-04-02T06:10:53.607" v="107" actId="14100"/>
          <ac:picMkLst>
            <pc:docMk/>
            <pc:sldMk cId="831903562" sldId="288"/>
            <ac:picMk id="5" creationId="{3B0236C7-922E-4366-A5FA-3AB76548B115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1:19.761" v="111" actId="14100"/>
        <pc:sldMkLst>
          <pc:docMk/>
          <pc:sldMk cId="2428523241" sldId="289"/>
        </pc:sldMkLst>
        <pc:spChg chg="del">
          <ac:chgData name="Alžběta Zvoníčková" userId="3f2a91401dacf213" providerId="LiveId" clId="{DDAC0A21-08C2-46D2-A865-639C4303108D}" dt="2021-04-02T06:11:08.170" v="109" actId="931"/>
          <ac:spMkLst>
            <pc:docMk/>
            <pc:sldMk cId="2428523241" sldId="289"/>
            <ac:spMk id="3" creationId="{F210A729-041B-4DF6-AA34-31108EE7D9AC}"/>
          </ac:spMkLst>
        </pc:spChg>
        <pc:picChg chg="add mod">
          <ac:chgData name="Alžběta Zvoníčková" userId="3f2a91401dacf213" providerId="LiveId" clId="{DDAC0A21-08C2-46D2-A865-639C4303108D}" dt="2021-04-02T06:11:19.761" v="111" actId="14100"/>
          <ac:picMkLst>
            <pc:docMk/>
            <pc:sldMk cId="2428523241" sldId="289"/>
            <ac:picMk id="5" creationId="{ED14E4B9-54E7-4126-A799-9D75E51FBB03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1:56.781" v="118" actId="1076"/>
        <pc:sldMkLst>
          <pc:docMk/>
          <pc:sldMk cId="171389734" sldId="290"/>
        </pc:sldMkLst>
        <pc:spChg chg="del">
          <ac:chgData name="Alžběta Zvoníčková" userId="3f2a91401dacf213" providerId="LiveId" clId="{DDAC0A21-08C2-46D2-A865-639C4303108D}" dt="2021-04-02T06:11:29.726" v="113" actId="931"/>
          <ac:spMkLst>
            <pc:docMk/>
            <pc:sldMk cId="171389734" sldId="290"/>
            <ac:spMk id="3" creationId="{045E398A-CE01-4EBE-B9CF-7BBE636D3CBF}"/>
          </ac:spMkLst>
        </pc:spChg>
        <pc:picChg chg="add mod">
          <ac:chgData name="Alžběta Zvoníčková" userId="3f2a91401dacf213" providerId="LiveId" clId="{DDAC0A21-08C2-46D2-A865-639C4303108D}" dt="2021-04-02T06:11:56.781" v="118" actId="1076"/>
          <ac:picMkLst>
            <pc:docMk/>
            <pc:sldMk cId="171389734" sldId="290"/>
            <ac:picMk id="5" creationId="{FAD9E73D-5702-4FB1-8440-F43E8FC8419C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2:31.780" v="122" actId="14100"/>
        <pc:sldMkLst>
          <pc:docMk/>
          <pc:sldMk cId="951927792" sldId="291"/>
        </pc:sldMkLst>
        <pc:spChg chg="del">
          <ac:chgData name="Alžběta Zvoníčková" userId="3f2a91401dacf213" providerId="LiveId" clId="{DDAC0A21-08C2-46D2-A865-639C4303108D}" dt="2021-04-02T06:12:21.650" v="120" actId="931"/>
          <ac:spMkLst>
            <pc:docMk/>
            <pc:sldMk cId="951927792" sldId="291"/>
            <ac:spMk id="3" creationId="{D5F84BED-2813-4549-B17B-AD547691433B}"/>
          </ac:spMkLst>
        </pc:spChg>
        <pc:picChg chg="add mod">
          <ac:chgData name="Alžběta Zvoníčková" userId="3f2a91401dacf213" providerId="LiveId" clId="{DDAC0A21-08C2-46D2-A865-639C4303108D}" dt="2021-04-02T06:12:31.780" v="122" actId="14100"/>
          <ac:picMkLst>
            <pc:docMk/>
            <pc:sldMk cId="951927792" sldId="291"/>
            <ac:picMk id="5" creationId="{80F7774A-1AA9-4C3C-A071-498E728A12EF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2:59.645" v="128" actId="1076"/>
        <pc:sldMkLst>
          <pc:docMk/>
          <pc:sldMk cId="590723314" sldId="292"/>
        </pc:sldMkLst>
        <pc:spChg chg="del">
          <ac:chgData name="Alžběta Zvoníčková" userId="3f2a91401dacf213" providerId="LiveId" clId="{DDAC0A21-08C2-46D2-A865-639C4303108D}" dt="2021-04-02T06:12:41.496" v="124" actId="931"/>
          <ac:spMkLst>
            <pc:docMk/>
            <pc:sldMk cId="590723314" sldId="292"/>
            <ac:spMk id="3" creationId="{6ACEC824-245E-4E57-89F4-7D270861CF33}"/>
          </ac:spMkLst>
        </pc:spChg>
        <pc:picChg chg="add mod">
          <ac:chgData name="Alžběta Zvoníčková" userId="3f2a91401dacf213" providerId="LiveId" clId="{DDAC0A21-08C2-46D2-A865-639C4303108D}" dt="2021-04-02T06:12:59.645" v="128" actId="1076"/>
          <ac:picMkLst>
            <pc:docMk/>
            <pc:sldMk cId="590723314" sldId="292"/>
            <ac:picMk id="5" creationId="{A05AF808-5EB1-4922-8092-106DE1694EBE}"/>
          </ac:picMkLst>
        </pc:picChg>
      </pc:sldChg>
      <pc:sldChg chg="addSp delSp modSp new mod">
        <pc:chgData name="Alžběta Zvoníčková" userId="3f2a91401dacf213" providerId="LiveId" clId="{DDAC0A21-08C2-46D2-A865-639C4303108D}" dt="2021-04-02T06:15:20.768" v="140" actId="1076"/>
        <pc:sldMkLst>
          <pc:docMk/>
          <pc:sldMk cId="4152681771" sldId="293"/>
        </pc:sldMkLst>
        <pc:spChg chg="del">
          <ac:chgData name="Alžběta Zvoníčková" userId="3f2a91401dacf213" providerId="LiveId" clId="{DDAC0A21-08C2-46D2-A865-639C4303108D}" dt="2021-04-02T06:13:09.648" v="130" actId="931"/>
          <ac:spMkLst>
            <pc:docMk/>
            <pc:sldMk cId="4152681771" sldId="293"/>
            <ac:spMk id="3" creationId="{6B2835C5-174D-48A3-BC90-AA64EDF0B5C5}"/>
          </ac:spMkLst>
        </pc:spChg>
        <pc:picChg chg="add mod">
          <ac:chgData name="Alžběta Zvoníčková" userId="3f2a91401dacf213" providerId="LiveId" clId="{DDAC0A21-08C2-46D2-A865-639C4303108D}" dt="2021-04-02T06:15:20.768" v="140" actId="1076"/>
          <ac:picMkLst>
            <pc:docMk/>
            <pc:sldMk cId="4152681771" sldId="293"/>
            <ac:picMk id="5" creationId="{8AB7883B-F926-4686-A4C0-63B65C4CB2BD}"/>
          </ac:picMkLst>
        </pc:picChg>
      </pc:sldChg>
      <pc:sldChg chg="modSp new mod">
        <pc:chgData name="Alžběta Zvoníčková" userId="3f2a91401dacf213" providerId="LiveId" clId="{DDAC0A21-08C2-46D2-A865-639C4303108D}" dt="2021-04-02T11:29:13.022" v="187" actId="20577"/>
        <pc:sldMkLst>
          <pc:docMk/>
          <pc:sldMk cId="410689754" sldId="294"/>
        </pc:sldMkLst>
        <pc:spChg chg="mod">
          <ac:chgData name="Alžběta Zvoníčková" userId="3f2a91401dacf213" providerId="LiveId" clId="{DDAC0A21-08C2-46D2-A865-639C4303108D}" dt="2021-04-02T11:26:04.800" v="161" actId="20577"/>
          <ac:spMkLst>
            <pc:docMk/>
            <pc:sldMk cId="410689754" sldId="294"/>
            <ac:spMk id="2" creationId="{5F401C11-DBDE-4DDE-9067-03C370D506E0}"/>
          </ac:spMkLst>
        </pc:spChg>
        <pc:spChg chg="mod">
          <ac:chgData name="Alžběta Zvoníčková" userId="3f2a91401dacf213" providerId="LiveId" clId="{DDAC0A21-08C2-46D2-A865-639C4303108D}" dt="2021-04-02T11:29:13.022" v="187" actId="20577"/>
          <ac:spMkLst>
            <pc:docMk/>
            <pc:sldMk cId="410689754" sldId="294"/>
            <ac:spMk id="3" creationId="{ADEAFFA5-5EE0-443C-942D-C652B6204AD1}"/>
          </ac:spMkLst>
        </pc:spChg>
      </pc:sldChg>
      <pc:sldChg chg="addSp delSp modSp new mod">
        <pc:chgData name="Alžběta Zvoníčková" userId="3f2a91401dacf213" providerId="LiveId" clId="{DDAC0A21-08C2-46D2-A865-639C4303108D}" dt="2021-04-02T11:30:03.328" v="193" actId="1076"/>
        <pc:sldMkLst>
          <pc:docMk/>
          <pc:sldMk cId="2923145527" sldId="295"/>
        </pc:sldMkLst>
        <pc:spChg chg="del">
          <ac:chgData name="Alžběta Zvoníčková" userId="3f2a91401dacf213" providerId="LiveId" clId="{DDAC0A21-08C2-46D2-A865-639C4303108D}" dt="2021-04-02T11:29:42.796" v="189" actId="931"/>
          <ac:spMkLst>
            <pc:docMk/>
            <pc:sldMk cId="2923145527" sldId="295"/>
            <ac:spMk id="3" creationId="{3922956F-BFFF-4D8A-9185-4C5D65175780}"/>
          </ac:spMkLst>
        </pc:spChg>
        <pc:picChg chg="add mod">
          <ac:chgData name="Alžběta Zvoníčková" userId="3f2a91401dacf213" providerId="LiveId" clId="{DDAC0A21-08C2-46D2-A865-639C4303108D}" dt="2021-04-02T11:30:03.328" v="193" actId="1076"/>
          <ac:picMkLst>
            <pc:docMk/>
            <pc:sldMk cId="2923145527" sldId="295"/>
            <ac:picMk id="5" creationId="{057EE24E-AD52-4AB0-BDF8-BC5BD06459E0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0:25.110" v="198" actId="1076"/>
        <pc:sldMkLst>
          <pc:docMk/>
          <pc:sldMk cId="24545584" sldId="296"/>
        </pc:sldMkLst>
        <pc:spChg chg="del">
          <ac:chgData name="Alžběta Zvoníčková" userId="3f2a91401dacf213" providerId="LiveId" clId="{DDAC0A21-08C2-46D2-A865-639C4303108D}" dt="2021-04-02T11:30:12.793" v="195" actId="931"/>
          <ac:spMkLst>
            <pc:docMk/>
            <pc:sldMk cId="24545584" sldId="296"/>
            <ac:spMk id="3" creationId="{9F9794DF-653C-49B0-A854-36AF0BB1C6E2}"/>
          </ac:spMkLst>
        </pc:spChg>
        <pc:picChg chg="add mod">
          <ac:chgData name="Alžběta Zvoníčková" userId="3f2a91401dacf213" providerId="LiveId" clId="{DDAC0A21-08C2-46D2-A865-639C4303108D}" dt="2021-04-02T11:30:25.110" v="198" actId="1076"/>
          <ac:picMkLst>
            <pc:docMk/>
            <pc:sldMk cId="24545584" sldId="296"/>
            <ac:picMk id="5" creationId="{7B43EB9D-1B85-4535-9B94-105F4A9ED22E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0:51.555" v="204" actId="1076"/>
        <pc:sldMkLst>
          <pc:docMk/>
          <pc:sldMk cId="173152084" sldId="297"/>
        </pc:sldMkLst>
        <pc:spChg chg="del">
          <ac:chgData name="Alžběta Zvoníčková" userId="3f2a91401dacf213" providerId="LiveId" clId="{DDAC0A21-08C2-46D2-A865-639C4303108D}" dt="2021-04-02T11:30:32.983" v="200" actId="931"/>
          <ac:spMkLst>
            <pc:docMk/>
            <pc:sldMk cId="173152084" sldId="297"/>
            <ac:spMk id="3" creationId="{9ABC0ED1-6618-4D2D-9412-8F6ABEBBBAB2}"/>
          </ac:spMkLst>
        </pc:spChg>
        <pc:picChg chg="add mod">
          <ac:chgData name="Alžběta Zvoníčková" userId="3f2a91401dacf213" providerId="LiveId" clId="{DDAC0A21-08C2-46D2-A865-639C4303108D}" dt="2021-04-02T11:30:51.555" v="204" actId="1076"/>
          <ac:picMkLst>
            <pc:docMk/>
            <pc:sldMk cId="173152084" sldId="297"/>
            <ac:picMk id="5" creationId="{756B45E7-A19D-4040-B6D7-029015FF86A7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1:11.246" v="208" actId="14100"/>
        <pc:sldMkLst>
          <pc:docMk/>
          <pc:sldMk cId="992388035" sldId="298"/>
        </pc:sldMkLst>
        <pc:spChg chg="del">
          <ac:chgData name="Alžběta Zvoníčková" userId="3f2a91401dacf213" providerId="LiveId" clId="{DDAC0A21-08C2-46D2-A865-639C4303108D}" dt="2021-04-02T11:30:58.526" v="206" actId="931"/>
          <ac:spMkLst>
            <pc:docMk/>
            <pc:sldMk cId="992388035" sldId="298"/>
            <ac:spMk id="3" creationId="{EA7F94B2-280D-4C0C-A5B6-DBC4153FA0DC}"/>
          </ac:spMkLst>
        </pc:spChg>
        <pc:picChg chg="add mod">
          <ac:chgData name="Alžběta Zvoníčková" userId="3f2a91401dacf213" providerId="LiveId" clId="{DDAC0A21-08C2-46D2-A865-639C4303108D}" dt="2021-04-02T11:31:11.246" v="208" actId="14100"/>
          <ac:picMkLst>
            <pc:docMk/>
            <pc:sldMk cId="992388035" sldId="298"/>
            <ac:picMk id="5" creationId="{314CE87B-2AD8-4FE4-843A-7659D074BDC0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3:41.407" v="232" actId="1076"/>
        <pc:sldMkLst>
          <pc:docMk/>
          <pc:sldMk cId="2377328944" sldId="299"/>
        </pc:sldMkLst>
        <pc:spChg chg="del">
          <ac:chgData name="Alžběta Zvoníčková" userId="3f2a91401dacf213" providerId="LiveId" clId="{DDAC0A21-08C2-46D2-A865-639C4303108D}" dt="2021-04-02T11:33:27.551" v="229" actId="931"/>
          <ac:spMkLst>
            <pc:docMk/>
            <pc:sldMk cId="2377328944" sldId="299"/>
            <ac:spMk id="3" creationId="{45C741CB-21BF-4694-8603-B83C17A3A891}"/>
          </ac:spMkLst>
        </pc:spChg>
        <pc:picChg chg="add mod">
          <ac:chgData name="Alžběta Zvoníčková" userId="3f2a91401dacf213" providerId="LiveId" clId="{DDAC0A21-08C2-46D2-A865-639C4303108D}" dt="2021-04-02T11:33:41.407" v="232" actId="1076"/>
          <ac:picMkLst>
            <pc:docMk/>
            <pc:sldMk cId="2377328944" sldId="299"/>
            <ac:picMk id="5" creationId="{CC0FF838-C193-4FC7-B531-FCF570CE74C4}"/>
          </ac:picMkLst>
        </pc:picChg>
      </pc:sldChg>
      <pc:sldChg chg="addSp delSp modSp new del mod">
        <pc:chgData name="Alžběta Zvoníčková" userId="3f2a91401dacf213" providerId="LiveId" clId="{DDAC0A21-08C2-46D2-A865-639C4303108D}" dt="2021-04-02T11:33:17.832" v="227" actId="47"/>
        <pc:sldMkLst>
          <pc:docMk/>
          <pc:sldMk cId="2389581966" sldId="299"/>
        </pc:sldMkLst>
        <pc:spChg chg="del">
          <ac:chgData name="Alžběta Zvoníčková" userId="3f2a91401dacf213" providerId="LiveId" clId="{DDAC0A21-08C2-46D2-A865-639C4303108D}" dt="2021-04-02T11:31:19.752" v="210" actId="931"/>
          <ac:spMkLst>
            <pc:docMk/>
            <pc:sldMk cId="2389581966" sldId="299"/>
            <ac:spMk id="3" creationId="{844E81A0-EB4F-4EBC-AFB8-73618A4056AA}"/>
          </ac:spMkLst>
        </pc:spChg>
        <pc:spChg chg="add del mod">
          <ac:chgData name="Alžběta Zvoníčková" userId="3f2a91401dacf213" providerId="LiveId" clId="{DDAC0A21-08C2-46D2-A865-639C4303108D}" dt="2021-04-02T11:32:03.231" v="215" actId="931"/>
          <ac:spMkLst>
            <pc:docMk/>
            <pc:sldMk cId="2389581966" sldId="299"/>
            <ac:spMk id="7" creationId="{D1B3CB43-3BE2-4D4E-B431-AF73FF5385B1}"/>
          </ac:spMkLst>
        </pc:spChg>
        <pc:picChg chg="add del mod">
          <ac:chgData name="Alžběta Zvoníčková" userId="3f2a91401dacf213" providerId="LiveId" clId="{DDAC0A21-08C2-46D2-A865-639C4303108D}" dt="2021-04-02T11:31:58.127" v="214" actId="478"/>
          <ac:picMkLst>
            <pc:docMk/>
            <pc:sldMk cId="2389581966" sldId="299"/>
            <ac:picMk id="5" creationId="{BB9039E8-672E-4F30-86E9-1CFF983B6779}"/>
          </ac:picMkLst>
        </pc:picChg>
        <pc:picChg chg="add mod">
          <ac:chgData name="Alžběta Zvoníčková" userId="3f2a91401dacf213" providerId="LiveId" clId="{DDAC0A21-08C2-46D2-A865-639C4303108D}" dt="2021-04-02T11:32:23.130" v="219" actId="1076"/>
          <ac:picMkLst>
            <pc:docMk/>
            <pc:sldMk cId="2389581966" sldId="299"/>
            <ac:picMk id="9" creationId="{C867EAA1-9B71-470A-8636-CEBBBB1FAFAC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4:01.561" v="236" actId="14100"/>
        <pc:sldMkLst>
          <pc:docMk/>
          <pc:sldMk cId="1739382215" sldId="300"/>
        </pc:sldMkLst>
        <pc:spChg chg="del">
          <ac:chgData name="Alžběta Zvoníčková" userId="3f2a91401dacf213" providerId="LiveId" clId="{DDAC0A21-08C2-46D2-A865-639C4303108D}" dt="2021-04-02T11:33:52.669" v="234" actId="931"/>
          <ac:spMkLst>
            <pc:docMk/>
            <pc:sldMk cId="1739382215" sldId="300"/>
            <ac:spMk id="3" creationId="{058366C1-4646-42C1-806B-AFA42C5FA3E4}"/>
          </ac:spMkLst>
        </pc:spChg>
        <pc:picChg chg="add mod">
          <ac:chgData name="Alžběta Zvoníčková" userId="3f2a91401dacf213" providerId="LiveId" clId="{DDAC0A21-08C2-46D2-A865-639C4303108D}" dt="2021-04-02T11:34:01.561" v="236" actId="14100"/>
          <ac:picMkLst>
            <pc:docMk/>
            <pc:sldMk cId="1739382215" sldId="300"/>
            <ac:picMk id="5" creationId="{2A528707-340E-4455-B296-0F6D406CA72B}"/>
          </ac:picMkLst>
        </pc:picChg>
      </pc:sldChg>
      <pc:sldChg chg="addSp delSp modSp new del mod">
        <pc:chgData name="Alžběta Zvoníčková" userId="3f2a91401dacf213" providerId="LiveId" clId="{DDAC0A21-08C2-46D2-A865-639C4303108D}" dt="2021-04-02T11:33:14.864" v="225" actId="47"/>
        <pc:sldMkLst>
          <pc:docMk/>
          <pc:sldMk cId="3448092644" sldId="300"/>
        </pc:sldMkLst>
        <pc:spChg chg="del">
          <ac:chgData name="Alžběta Zvoníčková" userId="3f2a91401dacf213" providerId="LiveId" clId="{DDAC0A21-08C2-46D2-A865-639C4303108D}" dt="2021-04-02T11:32:30.664" v="220" actId="931"/>
          <ac:spMkLst>
            <pc:docMk/>
            <pc:sldMk cId="3448092644" sldId="300"/>
            <ac:spMk id="3" creationId="{FCE41D1D-FEF2-4C23-8CA7-947826E812C4}"/>
          </ac:spMkLst>
        </pc:spChg>
        <pc:picChg chg="add mod">
          <ac:chgData name="Alžběta Zvoníčková" userId="3f2a91401dacf213" providerId="LiveId" clId="{DDAC0A21-08C2-46D2-A865-639C4303108D}" dt="2021-04-02T11:33:01.372" v="223" actId="1076"/>
          <ac:picMkLst>
            <pc:docMk/>
            <pc:sldMk cId="3448092644" sldId="300"/>
            <ac:picMk id="5" creationId="{C6DBE4DC-3184-45F1-9F50-F85FCF3011AD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4:16.805" v="240" actId="14100"/>
        <pc:sldMkLst>
          <pc:docMk/>
          <pc:sldMk cId="2988865077" sldId="301"/>
        </pc:sldMkLst>
        <pc:spChg chg="del">
          <ac:chgData name="Alžběta Zvoníčková" userId="3f2a91401dacf213" providerId="LiveId" clId="{DDAC0A21-08C2-46D2-A865-639C4303108D}" dt="2021-04-02T11:34:09.284" v="238" actId="931"/>
          <ac:spMkLst>
            <pc:docMk/>
            <pc:sldMk cId="2988865077" sldId="301"/>
            <ac:spMk id="3" creationId="{07A883F6-A9C0-484A-8F5A-353B92D5ED65}"/>
          </ac:spMkLst>
        </pc:spChg>
        <pc:picChg chg="add mod">
          <ac:chgData name="Alžběta Zvoníčková" userId="3f2a91401dacf213" providerId="LiveId" clId="{DDAC0A21-08C2-46D2-A865-639C4303108D}" dt="2021-04-02T11:34:16.805" v="240" actId="14100"/>
          <ac:picMkLst>
            <pc:docMk/>
            <pc:sldMk cId="2988865077" sldId="301"/>
            <ac:picMk id="5" creationId="{A7FF0395-DA85-495D-A24F-BC44719267A8}"/>
          </ac:picMkLst>
        </pc:picChg>
      </pc:sldChg>
      <pc:sldChg chg="new del">
        <pc:chgData name="Alžběta Zvoníčková" userId="3f2a91401dacf213" providerId="LiveId" clId="{DDAC0A21-08C2-46D2-A865-639C4303108D}" dt="2021-04-02T11:33:16.745" v="226" actId="47"/>
        <pc:sldMkLst>
          <pc:docMk/>
          <pc:sldMk cId="4075965880" sldId="301"/>
        </pc:sldMkLst>
      </pc:sldChg>
      <pc:sldChg chg="addSp delSp modSp new mod">
        <pc:chgData name="Alžběta Zvoníčková" userId="3f2a91401dacf213" providerId="LiveId" clId="{DDAC0A21-08C2-46D2-A865-639C4303108D}" dt="2021-04-02T11:34:42.536" v="246" actId="1076"/>
        <pc:sldMkLst>
          <pc:docMk/>
          <pc:sldMk cId="4235152162" sldId="302"/>
        </pc:sldMkLst>
        <pc:spChg chg="del">
          <ac:chgData name="Alžběta Zvoníčková" userId="3f2a91401dacf213" providerId="LiveId" clId="{DDAC0A21-08C2-46D2-A865-639C4303108D}" dt="2021-04-02T11:34:25.253" v="242" actId="931"/>
          <ac:spMkLst>
            <pc:docMk/>
            <pc:sldMk cId="4235152162" sldId="302"/>
            <ac:spMk id="3" creationId="{BFC1B840-9ED5-489C-BD1F-F933F75669D4}"/>
          </ac:spMkLst>
        </pc:spChg>
        <pc:picChg chg="add mod">
          <ac:chgData name="Alžběta Zvoníčková" userId="3f2a91401dacf213" providerId="LiveId" clId="{DDAC0A21-08C2-46D2-A865-639C4303108D}" dt="2021-04-02T11:34:42.536" v="246" actId="1076"/>
          <ac:picMkLst>
            <pc:docMk/>
            <pc:sldMk cId="4235152162" sldId="302"/>
            <ac:picMk id="5" creationId="{8FE508B9-2BC4-408A-9A84-935BB4042113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5:13.029" v="250" actId="14100"/>
        <pc:sldMkLst>
          <pc:docMk/>
          <pc:sldMk cId="1093126709" sldId="303"/>
        </pc:sldMkLst>
        <pc:spChg chg="del">
          <ac:chgData name="Alžběta Zvoníčková" userId="3f2a91401dacf213" providerId="LiveId" clId="{DDAC0A21-08C2-46D2-A865-639C4303108D}" dt="2021-04-02T11:35:03.411" v="248" actId="931"/>
          <ac:spMkLst>
            <pc:docMk/>
            <pc:sldMk cId="1093126709" sldId="303"/>
            <ac:spMk id="3" creationId="{5B7D1F0F-964E-4448-974B-08406B1C1C60}"/>
          </ac:spMkLst>
        </pc:spChg>
        <pc:picChg chg="add mod">
          <ac:chgData name="Alžběta Zvoníčková" userId="3f2a91401dacf213" providerId="LiveId" clId="{DDAC0A21-08C2-46D2-A865-639C4303108D}" dt="2021-04-02T11:35:13.029" v="250" actId="14100"/>
          <ac:picMkLst>
            <pc:docMk/>
            <pc:sldMk cId="1093126709" sldId="303"/>
            <ac:picMk id="5" creationId="{B01FE9B3-78B2-48B9-B25A-25399B8EEEBF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5:40.552" v="255" actId="1076"/>
        <pc:sldMkLst>
          <pc:docMk/>
          <pc:sldMk cId="1567654469" sldId="304"/>
        </pc:sldMkLst>
        <pc:spChg chg="del">
          <ac:chgData name="Alžběta Zvoníčková" userId="3f2a91401dacf213" providerId="LiveId" clId="{DDAC0A21-08C2-46D2-A865-639C4303108D}" dt="2021-04-02T11:35:22.512" v="252" actId="931"/>
          <ac:spMkLst>
            <pc:docMk/>
            <pc:sldMk cId="1567654469" sldId="304"/>
            <ac:spMk id="3" creationId="{45B23C22-0317-4C4D-8295-4C79223D4411}"/>
          </ac:spMkLst>
        </pc:spChg>
        <pc:picChg chg="add mod">
          <ac:chgData name="Alžběta Zvoníčková" userId="3f2a91401dacf213" providerId="LiveId" clId="{DDAC0A21-08C2-46D2-A865-639C4303108D}" dt="2021-04-02T11:35:40.552" v="255" actId="1076"/>
          <ac:picMkLst>
            <pc:docMk/>
            <pc:sldMk cId="1567654469" sldId="304"/>
            <ac:picMk id="5" creationId="{2A571009-01B6-43AF-A78D-BFD2ECD16A2B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6:15.329" v="262" actId="1076"/>
        <pc:sldMkLst>
          <pc:docMk/>
          <pc:sldMk cId="2381495136" sldId="305"/>
        </pc:sldMkLst>
        <pc:spChg chg="del">
          <ac:chgData name="Alžběta Zvoníčková" userId="3f2a91401dacf213" providerId="LiveId" clId="{DDAC0A21-08C2-46D2-A865-639C4303108D}" dt="2021-04-02T11:35:52.007" v="257" actId="931"/>
          <ac:spMkLst>
            <pc:docMk/>
            <pc:sldMk cId="2381495136" sldId="305"/>
            <ac:spMk id="3" creationId="{1B2800F2-651E-4A25-986E-DBDC15843ADD}"/>
          </ac:spMkLst>
        </pc:spChg>
        <pc:picChg chg="add mod">
          <ac:chgData name="Alžběta Zvoníčková" userId="3f2a91401dacf213" providerId="LiveId" clId="{DDAC0A21-08C2-46D2-A865-639C4303108D}" dt="2021-04-02T11:36:15.329" v="262" actId="1076"/>
          <ac:picMkLst>
            <pc:docMk/>
            <pc:sldMk cId="2381495136" sldId="305"/>
            <ac:picMk id="5" creationId="{FCA930CC-B538-4B87-B6C5-4831A666920D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6:45.526" v="266" actId="14100"/>
        <pc:sldMkLst>
          <pc:docMk/>
          <pc:sldMk cId="2546221933" sldId="306"/>
        </pc:sldMkLst>
        <pc:spChg chg="del">
          <ac:chgData name="Alžběta Zvoníčková" userId="3f2a91401dacf213" providerId="LiveId" clId="{DDAC0A21-08C2-46D2-A865-639C4303108D}" dt="2021-04-02T11:36:33.608" v="264" actId="931"/>
          <ac:spMkLst>
            <pc:docMk/>
            <pc:sldMk cId="2546221933" sldId="306"/>
            <ac:spMk id="3" creationId="{CD0AEE56-BC6F-4064-AA58-009B2D8BF548}"/>
          </ac:spMkLst>
        </pc:spChg>
        <pc:picChg chg="add mod">
          <ac:chgData name="Alžběta Zvoníčková" userId="3f2a91401dacf213" providerId="LiveId" clId="{DDAC0A21-08C2-46D2-A865-639C4303108D}" dt="2021-04-02T11:36:45.526" v="266" actId="14100"/>
          <ac:picMkLst>
            <pc:docMk/>
            <pc:sldMk cId="2546221933" sldId="306"/>
            <ac:picMk id="5" creationId="{645E7968-F9F7-45E0-BACB-3EC3A766D277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8:34.488" v="286" actId="1076"/>
        <pc:sldMkLst>
          <pc:docMk/>
          <pc:sldMk cId="1326843234" sldId="307"/>
        </pc:sldMkLst>
        <pc:spChg chg="del">
          <ac:chgData name="Alžběta Zvoníčková" userId="3f2a91401dacf213" providerId="LiveId" clId="{DDAC0A21-08C2-46D2-A865-639C4303108D}" dt="2021-04-02T11:38:15.732" v="282" actId="931"/>
          <ac:spMkLst>
            <pc:docMk/>
            <pc:sldMk cId="1326843234" sldId="307"/>
            <ac:spMk id="3" creationId="{8C019B20-9F28-4258-B889-E96DCCE80745}"/>
          </ac:spMkLst>
        </pc:spChg>
        <pc:picChg chg="add mod">
          <ac:chgData name="Alžběta Zvoníčková" userId="3f2a91401dacf213" providerId="LiveId" clId="{DDAC0A21-08C2-46D2-A865-639C4303108D}" dt="2021-04-02T11:38:34.488" v="286" actId="1076"/>
          <ac:picMkLst>
            <pc:docMk/>
            <pc:sldMk cId="1326843234" sldId="307"/>
            <ac:picMk id="5" creationId="{76969788-5A40-432E-857B-72FCAB4EB259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8:01.790" v="281" actId="1076"/>
        <pc:sldMkLst>
          <pc:docMk/>
          <pc:sldMk cId="1123633928" sldId="308"/>
        </pc:sldMkLst>
        <pc:spChg chg="del">
          <ac:chgData name="Alžběta Zvoníčková" userId="3f2a91401dacf213" providerId="LiveId" clId="{DDAC0A21-08C2-46D2-A865-639C4303108D}" dt="2021-04-02T11:37:00.987" v="269" actId="931"/>
          <ac:spMkLst>
            <pc:docMk/>
            <pc:sldMk cId="1123633928" sldId="308"/>
            <ac:spMk id="3" creationId="{D4DD5993-E66D-468D-B909-06719BAAADAC}"/>
          </ac:spMkLst>
        </pc:spChg>
        <pc:picChg chg="add mod">
          <ac:chgData name="Alžběta Zvoníčková" userId="3f2a91401dacf213" providerId="LiveId" clId="{DDAC0A21-08C2-46D2-A865-639C4303108D}" dt="2021-04-02T11:38:01.790" v="281" actId="1076"/>
          <ac:picMkLst>
            <pc:docMk/>
            <pc:sldMk cId="1123633928" sldId="308"/>
            <ac:picMk id="5" creationId="{9ADA624E-EC6E-4A8F-A252-04BCC199355F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38:50.791" v="290" actId="14100"/>
        <pc:sldMkLst>
          <pc:docMk/>
          <pc:sldMk cId="4273054074" sldId="309"/>
        </pc:sldMkLst>
        <pc:spChg chg="del">
          <ac:chgData name="Alžběta Zvoníčková" userId="3f2a91401dacf213" providerId="LiveId" clId="{DDAC0A21-08C2-46D2-A865-639C4303108D}" dt="2021-04-02T11:38:44.097" v="288" actId="931"/>
          <ac:spMkLst>
            <pc:docMk/>
            <pc:sldMk cId="4273054074" sldId="309"/>
            <ac:spMk id="3" creationId="{58997CF3-5AC3-41EB-93B7-6F4F3855CE0E}"/>
          </ac:spMkLst>
        </pc:spChg>
        <pc:picChg chg="add mod">
          <ac:chgData name="Alžběta Zvoníčková" userId="3f2a91401dacf213" providerId="LiveId" clId="{DDAC0A21-08C2-46D2-A865-639C4303108D}" dt="2021-04-02T11:38:50.791" v="290" actId="14100"/>
          <ac:picMkLst>
            <pc:docMk/>
            <pc:sldMk cId="4273054074" sldId="309"/>
            <ac:picMk id="5" creationId="{506CAF64-ED40-45EA-A1E2-72F25BB43C99}"/>
          </ac:picMkLst>
        </pc:picChg>
      </pc:sldChg>
      <pc:sldChg chg="modSp new mod">
        <pc:chgData name="Alžběta Zvoníčková" userId="3f2a91401dacf213" providerId="LiveId" clId="{DDAC0A21-08C2-46D2-A865-639C4303108D}" dt="2021-04-06T12:28:36.914" v="754" actId="2711"/>
        <pc:sldMkLst>
          <pc:docMk/>
          <pc:sldMk cId="1371258260" sldId="310"/>
        </pc:sldMkLst>
        <pc:spChg chg="mod">
          <ac:chgData name="Alžběta Zvoníčková" userId="3f2a91401dacf213" providerId="LiveId" clId="{DDAC0A21-08C2-46D2-A865-639C4303108D}" dt="2021-04-02T11:39:00.943" v="306" actId="20577"/>
          <ac:spMkLst>
            <pc:docMk/>
            <pc:sldMk cId="1371258260" sldId="310"/>
            <ac:spMk id="2" creationId="{9F9159AD-9BAB-4C01-9AAF-F39358666F34}"/>
          </ac:spMkLst>
        </pc:spChg>
        <pc:spChg chg="mod">
          <ac:chgData name="Alžběta Zvoníčková" userId="3f2a91401dacf213" providerId="LiveId" clId="{DDAC0A21-08C2-46D2-A865-639C4303108D}" dt="2021-04-06T12:28:36.914" v="754" actId="2711"/>
          <ac:spMkLst>
            <pc:docMk/>
            <pc:sldMk cId="1371258260" sldId="310"/>
            <ac:spMk id="3" creationId="{5EF2C5EA-38F1-424A-B342-548ACC9A6A8C}"/>
          </ac:spMkLst>
        </pc:spChg>
      </pc:sldChg>
      <pc:sldChg chg="addSp delSp modSp new mod">
        <pc:chgData name="Alžběta Zvoníčková" userId="3f2a91401dacf213" providerId="LiveId" clId="{DDAC0A21-08C2-46D2-A865-639C4303108D}" dt="2021-04-02T11:39:56.239" v="314" actId="1076"/>
        <pc:sldMkLst>
          <pc:docMk/>
          <pc:sldMk cId="86213085" sldId="311"/>
        </pc:sldMkLst>
        <pc:spChg chg="del">
          <ac:chgData name="Alžběta Zvoníčková" userId="3f2a91401dacf213" providerId="LiveId" clId="{DDAC0A21-08C2-46D2-A865-639C4303108D}" dt="2021-04-02T11:39:14.678" v="308" actId="931"/>
          <ac:spMkLst>
            <pc:docMk/>
            <pc:sldMk cId="86213085" sldId="311"/>
            <ac:spMk id="3" creationId="{AE27CEAA-2897-4BF4-B85F-AD0CCD075E58}"/>
          </ac:spMkLst>
        </pc:spChg>
        <pc:spChg chg="add del mod">
          <ac:chgData name="Alžběta Zvoníčková" userId="3f2a91401dacf213" providerId="LiveId" clId="{DDAC0A21-08C2-46D2-A865-639C4303108D}" dt="2021-04-02T11:39:38.138" v="310" actId="931"/>
          <ac:spMkLst>
            <pc:docMk/>
            <pc:sldMk cId="86213085" sldId="311"/>
            <ac:spMk id="7" creationId="{6BBAF1AB-84F2-443D-A1F7-3F90C6EFFDD2}"/>
          </ac:spMkLst>
        </pc:spChg>
        <pc:picChg chg="add del mod">
          <ac:chgData name="Alžběta Zvoníčková" userId="3f2a91401dacf213" providerId="LiveId" clId="{DDAC0A21-08C2-46D2-A865-639C4303108D}" dt="2021-04-02T11:39:17.434" v="309" actId="478"/>
          <ac:picMkLst>
            <pc:docMk/>
            <pc:sldMk cId="86213085" sldId="311"/>
            <ac:picMk id="5" creationId="{E121F01C-7129-44ED-B356-B640E7EF7F4B}"/>
          </ac:picMkLst>
        </pc:picChg>
        <pc:picChg chg="add mod">
          <ac:chgData name="Alžběta Zvoníčková" userId="3f2a91401dacf213" providerId="LiveId" clId="{DDAC0A21-08C2-46D2-A865-639C4303108D}" dt="2021-04-02T11:39:56.239" v="314" actId="1076"/>
          <ac:picMkLst>
            <pc:docMk/>
            <pc:sldMk cId="86213085" sldId="311"/>
            <ac:picMk id="9" creationId="{970A58E4-C678-43E6-9014-271D6816F5A3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0:15.779" v="319" actId="1076"/>
        <pc:sldMkLst>
          <pc:docMk/>
          <pc:sldMk cId="1249338263" sldId="312"/>
        </pc:sldMkLst>
        <pc:spChg chg="del">
          <ac:chgData name="Alžběta Zvoníčková" userId="3f2a91401dacf213" providerId="LiveId" clId="{DDAC0A21-08C2-46D2-A865-639C4303108D}" dt="2021-04-02T11:40:04.813" v="316" actId="931"/>
          <ac:spMkLst>
            <pc:docMk/>
            <pc:sldMk cId="1249338263" sldId="312"/>
            <ac:spMk id="3" creationId="{0382BACE-C2B0-43CF-B106-BAABF856BCE3}"/>
          </ac:spMkLst>
        </pc:spChg>
        <pc:picChg chg="add mod">
          <ac:chgData name="Alžběta Zvoníčková" userId="3f2a91401dacf213" providerId="LiveId" clId="{DDAC0A21-08C2-46D2-A865-639C4303108D}" dt="2021-04-02T11:40:15.779" v="319" actId="1076"/>
          <ac:picMkLst>
            <pc:docMk/>
            <pc:sldMk cId="1249338263" sldId="312"/>
            <ac:picMk id="5" creationId="{59BBC6D7-B508-4C9A-B633-606DADF4F8C5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0:36.211" v="324" actId="1076"/>
        <pc:sldMkLst>
          <pc:docMk/>
          <pc:sldMk cId="1313977585" sldId="313"/>
        </pc:sldMkLst>
        <pc:spChg chg="del">
          <ac:chgData name="Alžběta Zvoníčková" userId="3f2a91401dacf213" providerId="LiveId" clId="{DDAC0A21-08C2-46D2-A865-639C4303108D}" dt="2021-04-02T11:40:23.538" v="321" actId="931"/>
          <ac:spMkLst>
            <pc:docMk/>
            <pc:sldMk cId="1313977585" sldId="313"/>
            <ac:spMk id="3" creationId="{F40A1A83-9A20-4C8F-B213-C1E93D3F2DC0}"/>
          </ac:spMkLst>
        </pc:spChg>
        <pc:picChg chg="add mod">
          <ac:chgData name="Alžběta Zvoníčková" userId="3f2a91401dacf213" providerId="LiveId" clId="{DDAC0A21-08C2-46D2-A865-639C4303108D}" dt="2021-04-02T11:40:36.211" v="324" actId="1076"/>
          <ac:picMkLst>
            <pc:docMk/>
            <pc:sldMk cId="1313977585" sldId="313"/>
            <ac:picMk id="5" creationId="{C860E22F-628D-4638-A0DD-BEB675530EB8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0:56.427" v="329" actId="1076"/>
        <pc:sldMkLst>
          <pc:docMk/>
          <pc:sldMk cId="1378213001" sldId="314"/>
        </pc:sldMkLst>
        <pc:spChg chg="del">
          <ac:chgData name="Alžběta Zvoníčková" userId="3f2a91401dacf213" providerId="LiveId" clId="{DDAC0A21-08C2-46D2-A865-639C4303108D}" dt="2021-04-02T11:40:44.381" v="326" actId="931"/>
          <ac:spMkLst>
            <pc:docMk/>
            <pc:sldMk cId="1378213001" sldId="314"/>
            <ac:spMk id="3" creationId="{D5CCEEFC-AB57-44DE-B4E9-279D6219BBCA}"/>
          </ac:spMkLst>
        </pc:spChg>
        <pc:picChg chg="add mod">
          <ac:chgData name="Alžběta Zvoníčková" userId="3f2a91401dacf213" providerId="LiveId" clId="{DDAC0A21-08C2-46D2-A865-639C4303108D}" dt="2021-04-02T11:40:56.427" v="329" actId="1076"/>
          <ac:picMkLst>
            <pc:docMk/>
            <pc:sldMk cId="1378213001" sldId="314"/>
            <ac:picMk id="5" creationId="{F3C64C57-DB7F-4247-AD55-69FA1E60DACB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1:16.975" v="334" actId="1076"/>
        <pc:sldMkLst>
          <pc:docMk/>
          <pc:sldMk cId="3541937629" sldId="315"/>
        </pc:sldMkLst>
        <pc:spChg chg="del">
          <ac:chgData name="Alžběta Zvoníčková" userId="3f2a91401dacf213" providerId="LiveId" clId="{DDAC0A21-08C2-46D2-A865-639C4303108D}" dt="2021-04-02T11:41:03.286" v="331" actId="931"/>
          <ac:spMkLst>
            <pc:docMk/>
            <pc:sldMk cId="3541937629" sldId="315"/>
            <ac:spMk id="3" creationId="{05B513BF-F3B5-43FB-8E0E-5764E2E56BA9}"/>
          </ac:spMkLst>
        </pc:spChg>
        <pc:picChg chg="add mod">
          <ac:chgData name="Alžběta Zvoníčková" userId="3f2a91401dacf213" providerId="LiveId" clId="{DDAC0A21-08C2-46D2-A865-639C4303108D}" dt="2021-04-02T11:41:16.975" v="334" actId="1076"/>
          <ac:picMkLst>
            <pc:docMk/>
            <pc:sldMk cId="3541937629" sldId="315"/>
            <ac:picMk id="5" creationId="{792ACE45-A208-4515-AF44-6199E41CB170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1:40.031" v="340" actId="1076"/>
        <pc:sldMkLst>
          <pc:docMk/>
          <pc:sldMk cId="586313700" sldId="316"/>
        </pc:sldMkLst>
        <pc:spChg chg="del">
          <ac:chgData name="Alžběta Zvoníčková" userId="3f2a91401dacf213" providerId="LiveId" clId="{DDAC0A21-08C2-46D2-A865-639C4303108D}" dt="2021-04-02T11:41:23.563" v="336" actId="931"/>
          <ac:spMkLst>
            <pc:docMk/>
            <pc:sldMk cId="586313700" sldId="316"/>
            <ac:spMk id="3" creationId="{4AB0A295-E27D-41BF-819A-2AD556911196}"/>
          </ac:spMkLst>
        </pc:spChg>
        <pc:picChg chg="add mod">
          <ac:chgData name="Alžběta Zvoníčková" userId="3f2a91401dacf213" providerId="LiveId" clId="{DDAC0A21-08C2-46D2-A865-639C4303108D}" dt="2021-04-02T11:41:40.031" v="340" actId="1076"/>
          <ac:picMkLst>
            <pc:docMk/>
            <pc:sldMk cId="586313700" sldId="316"/>
            <ac:picMk id="5" creationId="{E9AD4B63-5E25-4A69-B3FB-664868536946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2:02.801" v="345" actId="1076"/>
        <pc:sldMkLst>
          <pc:docMk/>
          <pc:sldMk cId="2805896353" sldId="317"/>
        </pc:sldMkLst>
        <pc:spChg chg="del">
          <ac:chgData name="Alžběta Zvoníčková" userId="3f2a91401dacf213" providerId="LiveId" clId="{DDAC0A21-08C2-46D2-A865-639C4303108D}" dt="2021-04-02T11:41:50.599" v="342" actId="931"/>
          <ac:spMkLst>
            <pc:docMk/>
            <pc:sldMk cId="2805896353" sldId="317"/>
            <ac:spMk id="3" creationId="{F3A4C42E-39E6-4A3E-BB6A-51F6EC9902CD}"/>
          </ac:spMkLst>
        </pc:spChg>
        <pc:picChg chg="add mod">
          <ac:chgData name="Alžběta Zvoníčková" userId="3f2a91401dacf213" providerId="LiveId" clId="{DDAC0A21-08C2-46D2-A865-639C4303108D}" dt="2021-04-02T11:42:02.801" v="345" actId="1076"/>
          <ac:picMkLst>
            <pc:docMk/>
            <pc:sldMk cId="2805896353" sldId="317"/>
            <ac:picMk id="5" creationId="{61EE6423-CDB2-4868-8DDB-25A7C30264CB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2:19.857" v="350" actId="1076"/>
        <pc:sldMkLst>
          <pc:docMk/>
          <pc:sldMk cId="1865240989" sldId="318"/>
        </pc:sldMkLst>
        <pc:spChg chg="del">
          <ac:chgData name="Alžběta Zvoníčková" userId="3f2a91401dacf213" providerId="LiveId" clId="{DDAC0A21-08C2-46D2-A865-639C4303108D}" dt="2021-04-02T11:42:09.901" v="347" actId="931"/>
          <ac:spMkLst>
            <pc:docMk/>
            <pc:sldMk cId="1865240989" sldId="318"/>
            <ac:spMk id="3" creationId="{EDBF3E8B-5F6E-4C2B-99B8-CB48DDDC41ED}"/>
          </ac:spMkLst>
        </pc:spChg>
        <pc:picChg chg="add mod">
          <ac:chgData name="Alžběta Zvoníčková" userId="3f2a91401dacf213" providerId="LiveId" clId="{DDAC0A21-08C2-46D2-A865-639C4303108D}" dt="2021-04-02T11:42:19.857" v="350" actId="1076"/>
          <ac:picMkLst>
            <pc:docMk/>
            <pc:sldMk cId="1865240989" sldId="318"/>
            <ac:picMk id="5" creationId="{C48606C2-9FE4-4447-948B-FC41E093E025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3:01.517" v="355" actId="1076"/>
        <pc:sldMkLst>
          <pc:docMk/>
          <pc:sldMk cId="4118951715" sldId="319"/>
        </pc:sldMkLst>
        <pc:spChg chg="del">
          <ac:chgData name="Alžběta Zvoníčková" userId="3f2a91401dacf213" providerId="LiveId" clId="{DDAC0A21-08C2-46D2-A865-639C4303108D}" dt="2021-04-02T11:42:51.492" v="352" actId="931"/>
          <ac:spMkLst>
            <pc:docMk/>
            <pc:sldMk cId="4118951715" sldId="319"/>
            <ac:spMk id="3" creationId="{23E1D655-C197-4B74-A766-F8FDBB2866D9}"/>
          </ac:spMkLst>
        </pc:spChg>
        <pc:picChg chg="add mod">
          <ac:chgData name="Alžběta Zvoníčková" userId="3f2a91401dacf213" providerId="LiveId" clId="{DDAC0A21-08C2-46D2-A865-639C4303108D}" dt="2021-04-02T11:43:01.517" v="355" actId="1076"/>
          <ac:picMkLst>
            <pc:docMk/>
            <pc:sldMk cId="4118951715" sldId="319"/>
            <ac:picMk id="5" creationId="{A3A88F2E-4B19-4136-A224-49F74F5802B4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3:27.143" v="361" actId="1076"/>
        <pc:sldMkLst>
          <pc:docMk/>
          <pc:sldMk cId="1681361444" sldId="320"/>
        </pc:sldMkLst>
        <pc:spChg chg="del">
          <ac:chgData name="Alžběta Zvoníčková" userId="3f2a91401dacf213" providerId="LiveId" clId="{DDAC0A21-08C2-46D2-A865-639C4303108D}" dt="2021-04-02T11:43:12.034" v="357" actId="931"/>
          <ac:spMkLst>
            <pc:docMk/>
            <pc:sldMk cId="1681361444" sldId="320"/>
            <ac:spMk id="3" creationId="{CEF30F79-CACC-48F6-A587-C747031DBBA9}"/>
          </ac:spMkLst>
        </pc:spChg>
        <pc:picChg chg="add mod">
          <ac:chgData name="Alžběta Zvoníčková" userId="3f2a91401dacf213" providerId="LiveId" clId="{DDAC0A21-08C2-46D2-A865-639C4303108D}" dt="2021-04-02T11:43:27.143" v="361" actId="1076"/>
          <ac:picMkLst>
            <pc:docMk/>
            <pc:sldMk cId="1681361444" sldId="320"/>
            <ac:picMk id="5" creationId="{2C64D72F-AF02-43CB-AF3A-CFEC5C087096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3:56.313" v="366" actId="1076"/>
        <pc:sldMkLst>
          <pc:docMk/>
          <pc:sldMk cId="3631276889" sldId="321"/>
        </pc:sldMkLst>
        <pc:spChg chg="del">
          <ac:chgData name="Alžběta Zvoníčková" userId="3f2a91401dacf213" providerId="LiveId" clId="{DDAC0A21-08C2-46D2-A865-639C4303108D}" dt="2021-04-02T11:43:39.311" v="363" actId="931"/>
          <ac:spMkLst>
            <pc:docMk/>
            <pc:sldMk cId="3631276889" sldId="321"/>
            <ac:spMk id="3" creationId="{C62687BD-2990-459E-A1AB-4E1070E0564D}"/>
          </ac:spMkLst>
        </pc:spChg>
        <pc:picChg chg="add mod">
          <ac:chgData name="Alžběta Zvoníčková" userId="3f2a91401dacf213" providerId="LiveId" clId="{DDAC0A21-08C2-46D2-A865-639C4303108D}" dt="2021-04-02T11:43:56.313" v="366" actId="1076"/>
          <ac:picMkLst>
            <pc:docMk/>
            <pc:sldMk cId="3631276889" sldId="321"/>
            <ac:picMk id="5" creationId="{4DC75F51-5B27-4BCF-902F-0A581E9A2180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4:18.286" v="371" actId="1076"/>
        <pc:sldMkLst>
          <pc:docMk/>
          <pc:sldMk cId="2568507155" sldId="322"/>
        </pc:sldMkLst>
        <pc:spChg chg="del">
          <ac:chgData name="Alžběta Zvoníčková" userId="3f2a91401dacf213" providerId="LiveId" clId="{DDAC0A21-08C2-46D2-A865-639C4303108D}" dt="2021-04-02T11:44:04.742" v="368" actId="931"/>
          <ac:spMkLst>
            <pc:docMk/>
            <pc:sldMk cId="2568507155" sldId="322"/>
            <ac:spMk id="3" creationId="{4762BA41-2661-4DD1-B0A8-56901957C86D}"/>
          </ac:spMkLst>
        </pc:spChg>
        <pc:picChg chg="add mod">
          <ac:chgData name="Alžběta Zvoníčková" userId="3f2a91401dacf213" providerId="LiveId" clId="{DDAC0A21-08C2-46D2-A865-639C4303108D}" dt="2021-04-02T11:44:18.286" v="371" actId="1076"/>
          <ac:picMkLst>
            <pc:docMk/>
            <pc:sldMk cId="2568507155" sldId="322"/>
            <ac:picMk id="5" creationId="{B11C5E27-51DE-4630-9EDF-7FA291F349FB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4:42.782" v="376" actId="1076"/>
        <pc:sldMkLst>
          <pc:docMk/>
          <pc:sldMk cId="1998628567" sldId="323"/>
        </pc:sldMkLst>
        <pc:spChg chg="del">
          <ac:chgData name="Alžběta Zvoníčková" userId="3f2a91401dacf213" providerId="LiveId" clId="{DDAC0A21-08C2-46D2-A865-639C4303108D}" dt="2021-04-02T11:44:31.592" v="373" actId="931"/>
          <ac:spMkLst>
            <pc:docMk/>
            <pc:sldMk cId="1998628567" sldId="323"/>
            <ac:spMk id="3" creationId="{72EB2205-9D1E-469D-B412-72D3CF796503}"/>
          </ac:spMkLst>
        </pc:spChg>
        <pc:picChg chg="add mod">
          <ac:chgData name="Alžběta Zvoníčková" userId="3f2a91401dacf213" providerId="LiveId" clId="{DDAC0A21-08C2-46D2-A865-639C4303108D}" dt="2021-04-02T11:44:42.782" v="376" actId="1076"/>
          <ac:picMkLst>
            <pc:docMk/>
            <pc:sldMk cId="1998628567" sldId="323"/>
            <ac:picMk id="5" creationId="{AB6B3249-F113-4D87-97F9-DBAC3473FE31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5:07.801" v="381" actId="1076"/>
        <pc:sldMkLst>
          <pc:docMk/>
          <pc:sldMk cId="948464227" sldId="324"/>
        </pc:sldMkLst>
        <pc:spChg chg="del">
          <ac:chgData name="Alžběta Zvoníčková" userId="3f2a91401dacf213" providerId="LiveId" clId="{DDAC0A21-08C2-46D2-A865-639C4303108D}" dt="2021-04-02T11:44:52.985" v="378" actId="931"/>
          <ac:spMkLst>
            <pc:docMk/>
            <pc:sldMk cId="948464227" sldId="324"/>
            <ac:spMk id="3" creationId="{DBF94305-F55A-4132-BF3E-A2D73675A534}"/>
          </ac:spMkLst>
        </pc:spChg>
        <pc:picChg chg="add mod">
          <ac:chgData name="Alžběta Zvoníčková" userId="3f2a91401dacf213" providerId="LiveId" clId="{DDAC0A21-08C2-46D2-A865-639C4303108D}" dt="2021-04-02T11:45:07.801" v="381" actId="1076"/>
          <ac:picMkLst>
            <pc:docMk/>
            <pc:sldMk cId="948464227" sldId="324"/>
            <ac:picMk id="5" creationId="{ABF71752-1F65-4CB7-8CA5-BCD2FFCC3372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5:34.673" v="387" actId="1076"/>
        <pc:sldMkLst>
          <pc:docMk/>
          <pc:sldMk cId="2826404316" sldId="325"/>
        </pc:sldMkLst>
        <pc:spChg chg="del">
          <ac:chgData name="Alžběta Zvoníčková" userId="3f2a91401dacf213" providerId="LiveId" clId="{DDAC0A21-08C2-46D2-A865-639C4303108D}" dt="2021-04-02T11:45:16.579" v="383" actId="931"/>
          <ac:spMkLst>
            <pc:docMk/>
            <pc:sldMk cId="2826404316" sldId="325"/>
            <ac:spMk id="3" creationId="{6D059A10-F571-4668-BE55-6EC6DDDA9DB4}"/>
          </ac:spMkLst>
        </pc:spChg>
        <pc:picChg chg="add mod">
          <ac:chgData name="Alžběta Zvoníčková" userId="3f2a91401dacf213" providerId="LiveId" clId="{DDAC0A21-08C2-46D2-A865-639C4303108D}" dt="2021-04-02T11:45:34.673" v="387" actId="1076"/>
          <ac:picMkLst>
            <pc:docMk/>
            <pc:sldMk cId="2826404316" sldId="325"/>
            <ac:picMk id="5" creationId="{BF16AAD1-E67F-49A5-926A-E3C9EBB52C2A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6:02.660" v="392" actId="1076"/>
        <pc:sldMkLst>
          <pc:docMk/>
          <pc:sldMk cId="3346338002" sldId="326"/>
        </pc:sldMkLst>
        <pc:spChg chg="del">
          <ac:chgData name="Alžběta Zvoníčková" userId="3f2a91401dacf213" providerId="LiveId" clId="{DDAC0A21-08C2-46D2-A865-639C4303108D}" dt="2021-04-02T11:45:47.509" v="389" actId="931"/>
          <ac:spMkLst>
            <pc:docMk/>
            <pc:sldMk cId="3346338002" sldId="326"/>
            <ac:spMk id="3" creationId="{179E645E-3ABF-40AC-BA0D-B8B2F7A4911B}"/>
          </ac:spMkLst>
        </pc:spChg>
        <pc:picChg chg="add mod">
          <ac:chgData name="Alžběta Zvoníčková" userId="3f2a91401dacf213" providerId="LiveId" clId="{DDAC0A21-08C2-46D2-A865-639C4303108D}" dt="2021-04-02T11:46:02.660" v="392" actId="1076"/>
          <ac:picMkLst>
            <pc:docMk/>
            <pc:sldMk cId="3346338002" sldId="326"/>
            <ac:picMk id="5" creationId="{EFE57D7E-2E6B-426F-ACC2-B50DDCA8DF05}"/>
          </ac:picMkLst>
        </pc:picChg>
      </pc:sldChg>
      <pc:sldChg chg="addSp delSp modSp new del mod">
        <pc:chgData name="Alžběta Zvoníčková" userId="3f2a91401dacf213" providerId="LiveId" clId="{DDAC0A21-08C2-46D2-A865-639C4303108D}" dt="2021-04-02T11:47:08.686" v="403" actId="47"/>
        <pc:sldMkLst>
          <pc:docMk/>
          <pc:sldMk cId="1010088682" sldId="327"/>
        </pc:sldMkLst>
        <pc:spChg chg="del">
          <ac:chgData name="Alžběta Zvoníčková" userId="3f2a91401dacf213" providerId="LiveId" clId="{DDAC0A21-08C2-46D2-A865-639C4303108D}" dt="2021-04-02T11:46:25.579" v="394" actId="931"/>
          <ac:spMkLst>
            <pc:docMk/>
            <pc:sldMk cId="1010088682" sldId="327"/>
            <ac:spMk id="3" creationId="{F50C0C74-22DD-4C82-B03B-1A96A17E7E4F}"/>
          </ac:spMkLst>
        </pc:spChg>
        <pc:picChg chg="add mod">
          <ac:chgData name="Alžběta Zvoníčková" userId="3f2a91401dacf213" providerId="LiveId" clId="{DDAC0A21-08C2-46D2-A865-639C4303108D}" dt="2021-04-02T11:46:38.991" v="397" actId="1076"/>
          <ac:picMkLst>
            <pc:docMk/>
            <pc:sldMk cId="1010088682" sldId="327"/>
            <ac:picMk id="5" creationId="{CEE99E20-7B61-433B-A882-52E30253B9DA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7:04.087" v="402" actId="1076"/>
        <pc:sldMkLst>
          <pc:docMk/>
          <pc:sldMk cId="2684772896" sldId="328"/>
        </pc:sldMkLst>
        <pc:spChg chg="del">
          <ac:chgData name="Alžběta Zvoníčková" userId="3f2a91401dacf213" providerId="LiveId" clId="{DDAC0A21-08C2-46D2-A865-639C4303108D}" dt="2021-04-02T11:46:51.293" v="399" actId="931"/>
          <ac:spMkLst>
            <pc:docMk/>
            <pc:sldMk cId="2684772896" sldId="328"/>
            <ac:spMk id="3" creationId="{964E6761-A7EC-4E22-B514-2D669CA8BD47}"/>
          </ac:spMkLst>
        </pc:spChg>
        <pc:picChg chg="add mod">
          <ac:chgData name="Alžběta Zvoníčková" userId="3f2a91401dacf213" providerId="LiveId" clId="{DDAC0A21-08C2-46D2-A865-639C4303108D}" dt="2021-04-02T11:47:04.087" v="402" actId="1076"/>
          <ac:picMkLst>
            <pc:docMk/>
            <pc:sldMk cId="2684772896" sldId="328"/>
            <ac:picMk id="5" creationId="{C8BCF5D9-D728-4EF0-B34C-A5512EF49C71}"/>
          </ac:picMkLst>
        </pc:picChg>
      </pc:sldChg>
      <pc:sldChg chg="new del">
        <pc:chgData name="Alžběta Zvoníčková" userId="3f2a91401dacf213" providerId="LiveId" clId="{DDAC0A21-08C2-46D2-A865-639C4303108D}" dt="2021-04-02T11:47:12.596" v="405" actId="47"/>
        <pc:sldMkLst>
          <pc:docMk/>
          <pc:sldMk cId="1393928950" sldId="329"/>
        </pc:sldMkLst>
      </pc:sldChg>
      <pc:sldChg chg="addSp delSp modSp new mod">
        <pc:chgData name="Alžběta Zvoníčková" userId="3f2a91401dacf213" providerId="LiveId" clId="{DDAC0A21-08C2-46D2-A865-639C4303108D}" dt="2021-04-02T11:47:33.379" v="410" actId="1076"/>
        <pc:sldMkLst>
          <pc:docMk/>
          <pc:sldMk cId="1468284103" sldId="329"/>
        </pc:sldMkLst>
        <pc:spChg chg="del">
          <ac:chgData name="Alžběta Zvoníčková" userId="3f2a91401dacf213" providerId="LiveId" clId="{DDAC0A21-08C2-46D2-A865-639C4303108D}" dt="2021-04-02T11:47:22.771" v="407" actId="931"/>
          <ac:spMkLst>
            <pc:docMk/>
            <pc:sldMk cId="1468284103" sldId="329"/>
            <ac:spMk id="3" creationId="{9648A6C3-1425-4658-9BDB-D45B457AC0D3}"/>
          </ac:spMkLst>
        </pc:spChg>
        <pc:picChg chg="add mod">
          <ac:chgData name="Alžběta Zvoníčková" userId="3f2a91401dacf213" providerId="LiveId" clId="{DDAC0A21-08C2-46D2-A865-639C4303108D}" dt="2021-04-02T11:47:33.379" v="410" actId="1076"/>
          <ac:picMkLst>
            <pc:docMk/>
            <pc:sldMk cId="1468284103" sldId="329"/>
            <ac:picMk id="5" creationId="{59B395D5-1F41-4CDE-BFD0-7251BE674CD2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8:07.722" v="415" actId="1076"/>
        <pc:sldMkLst>
          <pc:docMk/>
          <pc:sldMk cId="1250802181" sldId="330"/>
        </pc:sldMkLst>
        <pc:spChg chg="del">
          <ac:chgData name="Alžběta Zvoníčková" userId="3f2a91401dacf213" providerId="LiveId" clId="{DDAC0A21-08C2-46D2-A865-639C4303108D}" dt="2021-04-02T11:47:50.741" v="412" actId="931"/>
          <ac:spMkLst>
            <pc:docMk/>
            <pc:sldMk cId="1250802181" sldId="330"/>
            <ac:spMk id="3" creationId="{4CE767C5-DEBF-4B78-91B3-4B8282C1C6AF}"/>
          </ac:spMkLst>
        </pc:spChg>
        <pc:picChg chg="add mod">
          <ac:chgData name="Alžběta Zvoníčková" userId="3f2a91401dacf213" providerId="LiveId" clId="{DDAC0A21-08C2-46D2-A865-639C4303108D}" dt="2021-04-02T11:48:07.722" v="415" actId="1076"/>
          <ac:picMkLst>
            <pc:docMk/>
            <pc:sldMk cId="1250802181" sldId="330"/>
            <ac:picMk id="5" creationId="{7D6CDE15-495F-4951-999F-553319FB37E8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8:34.293" v="420" actId="1076"/>
        <pc:sldMkLst>
          <pc:docMk/>
          <pc:sldMk cId="163888881" sldId="331"/>
        </pc:sldMkLst>
        <pc:spChg chg="del">
          <ac:chgData name="Alžběta Zvoníčková" userId="3f2a91401dacf213" providerId="LiveId" clId="{DDAC0A21-08C2-46D2-A865-639C4303108D}" dt="2021-04-02T11:48:21.505" v="417" actId="931"/>
          <ac:spMkLst>
            <pc:docMk/>
            <pc:sldMk cId="163888881" sldId="331"/>
            <ac:spMk id="3" creationId="{06FCCB7D-421E-4867-93E9-FE457A52EAC6}"/>
          </ac:spMkLst>
        </pc:spChg>
        <pc:picChg chg="add mod">
          <ac:chgData name="Alžběta Zvoníčková" userId="3f2a91401dacf213" providerId="LiveId" clId="{DDAC0A21-08C2-46D2-A865-639C4303108D}" dt="2021-04-02T11:48:34.293" v="420" actId="1076"/>
          <ac:picMkLst>
            <pc:docMk/>
            <pc:sldMk cId="163888881" sldId="331"/>
            <ac:picMk id="5" creationId="{30D1E311-75EF-42A0-B067-D4AD517C5752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9:01.536" v="425" actId="1076"/>
        <pc:sldMkLst>
          <pc:docMk/>
          <pc:sldMk cId="577178277" sldId="332"/>
        </pc:sldMkLst>
        <pc:spChg chg="del">
          <ac:chgData name="Alžběta Zvoníčková" userId="3f2a91401dacf213" providerId="LiveId" clId="{DDAC0A21-08C2-46D2-A865-639C4303108D}" dt="2021-04-02T11:48:47.233" v="422" actId="931"/>
          <ac:spMkLst>
            <pc:docMk/>
            <pc:sldMk cId="577178277" sldId="332"/>
            <ac:spMk id="3" creationId="{49CB3978-47B9-48CA-B421-ABE6A4836D9A}"/>
          </ac:spMkLst>
        </pc:spChg>
        <pc:picChg chg="add mod">
          <ac:chgData name="Alžběta Zvoníčková" userId="3f2a91401dacf213" providerId="LiveId" clId="{DDAC0A21-08C2-46D2-A865-639C4303108D}" dt="2021-04-02T11:49:01.536" v="425" actId="1076"/>
          <ac:picMkLst>
            <pc:docMk/>
            <pc:sldMk cId="577178277" sldId="332"/>
            <ac:picMk id="5" creationId="{B589F74C-079B-4306-9076-150D394229CC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9:25.177" v="430" actId="1076"/>
        <pc:sldMkLst>
          <pc:docMk/>
          <pc:sldMk cId="119632673" sldId="333"/>
        </pc:sldMkLst>
        <pc:spChg chg="del">
          <ac:chgData name="Alžběta Zvoníčková" userId="3f2a91401dacf213" providerId="LiveId" clId="{DDAC0A21-08C2-46D2-A865-639C4303108D}" dt="2021-04-02T11:49:10.480" v="427" actId="931"/>
          <ac:spMkLst>
            <pc:docMk/>
            <pc:sldMk cId="119632673" sldId="333"/>
            <ac:spMk id="3" creationId="{9AAA66FC-9CDE-4B28-B44F-2B8B8FF2EDF6}"/>
          </ac:spMkLst>
        </pc:spChg>
        <pc:picChg chg="add mod">
          <ac:chgData name="Alžběta Zvoníčková" userId="3f2a91401dacf213" providerId="LiveId" clId="{DDAC0A21-08C2-46D2-A865-639C4303108D}" dt="2021-04-02T11:49:25.177" v="430" actId="1076"/>
          <ac:picMkLst>
            <pc:docMk/>
            <pc:sldMk cId="119632673" sldId="333"/>
            <ac:picMk id="5" creationId="{1D1A12A0-B1DE-4B37-9C27-2C984BDA87EA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49:47.800" v="435" actId="1076"/>
        <pc:sldMkLst>
          <pc:docMk/>
          <pc:sldMk cId="2048189830" sldId="334"/>
        </pc:sldMkLst>
        <pc:spChg chg="del">
          <ac:chgData name="Alžběta Zvoníčková" userId="3f2a91401dacf213" providerId="LiveId" clId="{DDAC0A21-08C2-46D2-A865-639C4303108D}" dt="2021-04-02T11:49:35.323" v="432" actId="931"/>
          <ac:spMkLst>
            <pc:docMk/>
            <pc:sldMk cId="2048189830" sldId="334"/>
            <ac:spMk id="3" creationId="{5B04C55D-CAB2-4A12-90E8-91D9D3F5DA94}"/>
          </ac:spMkLst>
        </pc:spChg>
        <pc:picChg chg="add mod">
          <ac:chgData name="Alžběta Zvoníčková" userId="3f2a91401dacf213" providerId="LiveId" clId="{DDAC0A21-08C2-46D2-A865-639C4303108D}" dt="2021-04-02T11:49:47.800" v="435" actId="1076"/>
          <ac:picMkLst>
            <pc:docMk/>
            <pc:sldMk cId="2048189830" sldId="334"/>
            <ac:picMk id="5" creationId="{A920FC5D-4019-40B2-88CD-F579662A86F1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50:23.105" v="441" actId="14100"/>
        <pc:sldMkLst>
          <pc:docMk/>
          <pc:sldMk cId="1054961543" sldId="335"/>
        </pc:sldMkLst>
        <pc:spChg chg="del">
          <ac:chgData name="Alžběta Zvoníčková" userId="3f2a91401dacf213" providerId="LiveId" clId="{DDAC0A21-08C2-46D2-A865-639C4303108D}" dt="2021-04-02T11:49:59.501" v="437" actId="931"/>
          <ac:spMkLst>
            <pc:docMk/>
            <pc:sldMk cId="1054961543" sldId="335"/>
            <ac:spMk id="3" creationId="{0694FE3C-F06D-4374-B88E-7D36E26E376E}"/>
          </ac:spMkLst>
        </pc:spChg>
        <pc:picChg chg="add mod">
          <ac:chgData name="Alžběta Zvoníčková" userId="3f2a91401dacf213" providerId="LiveId" clId="{DDAC0A21-08C2-46D2-A865-639C4303108D}" dt="2021-04-02T11:50:23.105" v="441" actId="14100"/>
          <ac:picMkLst>
            <pc:docMk/>
            <pc:sldMk cId="1054961543" sldId="335"/>
            <ac:picMk id="5" creationId="{C206B1BD-19EC-46EA-83E5-715135BC1B04}"/>
          </ac:picMkLst>
        </pc:picChg>
      </pc:sldChg>
      <pc:sldChg chg="addSp delSp modSp new mod">
        <pc:chgData name="Alžběta Zvoníčková" userId="3f2a91401dacf213" providerId="LiveId" clId="{DDAC0A21-08C2-46D2-A865-639C4303108D}" dt="2021-04-02T11:50:47.176" v="446" actId="1076"/>
        <pc:sldMkLst>
          <pc:docMk/>
          <pc:sldMk cId="664564814" sldId="336"/>
        </pc:sldMkLst>
        <pc:spChg chg="del">
          <ac:chgData name="Alžběta Zvoníčková" userId="3f2a91401dacf213" providerId="LiveId" clId="{DDAC0A21-08C2-46D2-A865-639C4303108D}" dt="2021-04-02T11:50:32.292" v="443" actId="931"/>
          <ac:spMkLst>
            <pc:docMk/>
            <pc:sldMk cId="664564814" sldId="336"/>
            <ac:spMk id="3" creationId="{856D5A09-30E5-4F28-A6B9-8A471DD3368B}"/>
          </ac:spMkLst>
        </pc:spChg>
        <pc:picChg chg="add mod">
          <ac:chgData name="Alžběta Zvoníčková" userId="3f2a91401dacf213" providerId="LiveId" clId="{DDAC0A21-08C2-46D2-A865-639C4303108D}" dt="2021-04-02T11:50:47.176" v="446" actId="1076"/>
          <ac:picMkLst>
            <pc:docMk/>
            <pc:sldMk cId="664564814" sldId="336"/>
            <ac:picMk id="5" creationId="{87D21C72-0AA1-46E3-A2C9-3060D0FCC606}"/>
          </ac:picMkLst>
        </pc:picChg>
      </pc:sldChg>
      <pc:sldChg chg="modSp new mod">
        <pc:chgData name="Alžběta Zvoníčková" userId="3f2a91401dacf213" providerId="LiveId" clId="{DDAC0A21-08C2-46D2-A865-639C4303108D}" dt="2021-04-06T12:25:48.601" v="745" actId="2711"/>
        <pc:sldMkLst>
          <pc:docMk/>
          <pc:sldMk cId="301644618" sldId="337"/>
        </pc:sldMkLst>
        <pc:spChg chg="mod">
          <ac:chgData name="Alžběta Zvoníčková" userId="3f2a91401dacf213" providerId="LiveId" clId="{DDAC0A21-08C2-46D2-A865-639C4303108D}" dt="2021-04-02T11:50:55.384" v="457" actId="20577"/>
          <ac:spMkLst>
            <pc:docMk/>
            <pc:sldMk cId="301644618" sldId="337"/>
            <ac:spMk id="2" creationId="{FE2C1DBE-4E00-4767-A1A1-86C57E82B4DC}"/>
          </ac:spMkLst>
        </pc:spChg>
        <pc:spChg chg="mod">
          <ac:chgData name="Alžběta Zvoníčková" userId="3f2a91401dacf213" providerId="LiveId" clId="{DDAC0A21-08C2-46D2-A865-639C4303108D}" dt="2021-04-06T12:25:48.601" v="745" actId="2711"/>
          <ac:spMkLst>
            <pc:docMk/>
            <pc:sldMk cId="301644618" sldId="337"/>
            <ac:spMk id="3" creationId="{BCA26774-3F20-41C8-8A48-B70FA0730399}"/>
          </ac:spMkLst>
        </pc:spChg>
      </pc:sldChg>
      <pc:sldChg chg="addSp delSp modSp new mod">
        <pc:chgData name="Alžběta Zvoníčková" userId="3f2a91401dacf213" providerId="LiveId" clId="{DDAC0A21-08C2-46D2-A865-639C4303108D}" dt="2021-04-03T13:00:02.160" v="463" actId="1076"/>
        <pc:sldMkLst>
          <pc:docMk/>
          <pc:sldMk cId="2159399739" sldId="338"/>
        </pc:sldMkLst>
        <pc:spChg chg="del">
          <ac:chgData name="Alžběta Zvoníčková" userId="3f2a91401dacf213" providerId="LiveId" clId="{DDAC0A21-08C2-46D2-A865-639C4303108D}" dt="2021-04-03T12:59:43.376" v="459" actId="931"/>
          <ac:spMkLst>
            <pc:docMk/>
            <pc:sldMk cId="2159399739" sldId="338"/>
            <ac:spMk id="3" creationId="{DD6DD54D-9E47-43F7-8302-0533BCAEC2DB}"/>
          </ac:spMkLst>
        </pc:spChg>
        <pc:picChg chg="add mod">
          <ac:chgData name="Alžběta Zvoníčková" userId="3f2a91401dacf213" providerId="LiveId" clId="{DDAC0A21-08C2-46D2-A865-639C4303108D}" dt="2021-04-03T13:00:02.160" v="463" actId="1076"/>
          <ac:picMkLst>
            <pc:docMk/>
            <pc:sldMk cId="2159399739" sldId="338"/>
            <ac:picMk id="5" creationId="{60D6A8E1-5054-4854-AF20-18646A2F393D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0:37.393" v="472" actId="1076"/>
        <pc:sldMkLst>
          <pc:docMk/>
          <pc:sldMk cId="4001444587" sldId="339"/>
        </pc:sldMkLst>
        <pc:spChg chg="del">
          <ac:chgData name="Alžběta Zvoníčková" userId="3f2a91401dacf213" providerId="LiveId" clId="{DDAC0A21-08C2-46D2-A865-639C4303108D}" dt="2021-04-03T13:00:21.270" v="469" actId="931"/>
          <ac:spMkLst>
            <pc:docMk/>
            <pc:sldMk cId="4001444587" sldId="339"/>
            <ac:spMk id="3" creationId="{039ADECE-E5F6-4ED4-83A9-8A7C4C6E85B9}"/>
          </ac:spMkLst>
        </pc:spChg>
        <pc:picChg chg="add mod">
          <ac:chgData name="Alžběta Zvoníčková" userId="3f2a91401dacf213" providerId="LiveId" clId="{DDAC0A21-08C2-46D2-A865-639C4303108D}" dt="2021-04-03T13:00:37.393" v="472" actId="1076"/>
          <ac:picMkLst>
            <pc:docMk/>
            <pc:sldMk cId="4001444587" sldId="339"/>
            <ac:picMk id="5" creationId="{8C65D656-A6F2-4DCA-BBAA-5E0E8AE2637C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0:57.399" v="476" actId="1076"/>
        <pc:sldMkLst>
          <pc:docMk/>
          <pc:sldMk cId="1177019630" sldId="340"/>
        </pc:sldMkLst>
        <pc:spChg chg="del">
          <ac:chgData name="Alžběta Zvoníčková" userId="3f2a91401dacf213" providerId="LiveId" clId="{DDAC0A21-08C2-46D2-A865-639C4303108D}" dt="2021-04-03T13:00:43.496" v="473" actId="931"/>
          <ac:spMkLst>
            <pc:docMk/>
            <pc:sldMk cId="1177019630" sldId="340"/>
            <ac:spMk id="3" creationId="{9B01F28A-C455-41DA-B344-1DABCF367A75}"/>
          </ac:spMkLst>
        </pc:spChg>
        <pc:picChg chg="add mod">
          <ac:chgData name="Alžběta Zvoníčková" userId="3f2a91401dacf213" providerId="LiveId" clId="{DDAC0A21-08C2-46D2-A865-639C4303108D}" dt="2021-04-03T13:00:57.399" v="476" actId="1076"/>
          <ac:picMkLst>
            <pc:docMk/>
            <pc:sldMk cId="1177019630" sldId="340"/>
            <ac:picMk id="5" creationId="{40C4D309-5337-4880-8381-E773EE128E6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1:19.281" v="480" actId="1076"/>
        <pc:sldMkLst>
          <pc:docMk/>
          <pc:sldMk cId="1774303795" sldId="341"/>
        </pc:sldMkLst>
        <pc:spChg chg="del">
          <ac:chgData name="Alžběta Zvoníčková" userId="3f2a91401dacf213" providerId="LiveId" clId="{DDAC0A21-08C2-46D2-A865-639C4303108D}" dt="2021-04-03T13:01:04.424" v="477" actId="931"/>
          <ac:spMkLst>
            <pc:docMk/>
            <pc:sldMk cId="1774303795" sldId="341"/>
            <ac:spMk id="3" creationId="{61494A20-857E-4D70-81E2-43530F8954F2}"/>
          </ac:spMkLst>
        </pc:spChg>
        <pc:picChg chg="add mod">
          <ac:chgData name="Alžběta Zvoníčková" userId="3f2a91401dacf213" providerId="LiveId" clId="{DDAC0A21-08C2-46D2-A865-639C4303108D}" dt="2021-04-03T13:01:19.281" v="480" actId="1076"/>
          <ac:picMkLst>
            <pc:docMk/>
            <pc:sldMk cId="1774303795" sldId="341"/>
            <ac:picMk id="5" creationId="{1024D4D2-03E3-40CE-810E-F371F8173D9D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1:43.772" v="485" actId="1076"/>
        <pc:sldMkLst>
          <pc:docMk/>
          <pc:sldMk cId="3252439464" sldId="342"/>
        </pc:sldMkLst>
        <pc:spChg chg="del">
          <ac:chgData name="Alžběta Zvoníčková" userId="3f2a91401dacf213" providerId="LiveId" clId="{DDAC0A21-08C2-46D2-A865-639C4303108D}" dt="2021-04-03T13:01:26.565" v="481" actId="931"/>
          <ac:spMkLst>
            <pc:docMk/>
            <pc:sldMk cId="3252439464" sldId="342"/>
            <ac:spMk id="3" creationId="{6E082BA7-CF37-4BED-ACFF-DEB63036FFE1}"/>
          </ac:spMkLst>
        </pc:spChg>
        <pc:picChg chg="add mod">
          <ac:chgData name="Alžběta Zvoníčková" userId="3f2a91401dacf213" providerId="LiveId" clId="{DDAC0A21-08C2-46D2-A865-639C4303108D}" dt="2021-04-03T13:01:43.772" v="485" actId="1076"/>
          <ac:picMkLst>
            <pc:docMk/>
            <pc:sldMk cId="3252439464" sldId="342"/>
            <ac:picMk id="5" creationId="{F382CEED-FDA1-4A14-9B66-6FE8F53184C4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2:22.841" v="490" actId="1076"/>
        <pc:sldMkLst>
          <pc:docMk/>
          <pc:sldMk cId="3766735273" sldId="343"/>
        </pc:sldMkLst>
        <pc:spChg chg="del">
          <ac:chgData name="Alžběta Zvoníčková" userId="3f2a91401dacf213" providerId="LiveId" clId="{DDAC0A21-08C2-46D2-A865-639C4303108D}" dt="2021-04-03T13:01:51.250" v="486" actId="931"/>
          <ac:spMkLst>
            <pc:docMk/>
            <pc:sldMk cId="3766735273" sldId="343"/>
            <ac:spMk id="3" creationId="{E28C1EA3-9217-4BD4-9706-354D3A80BADB}"/>
          </ac:spMkLst>
        </pc:spChg>
        <pc:picChg chg="add mod">
          <ac:chgData name="Alžběta Zvoníčková" userId="3f2a91401dacf213" providerId="LiveId" clId="{DDAC0A21-08C2-46D2-A865-639C4303108D}" dt="2021-04-03T13:02:22.841" v="490" actId="1076"/>
          <ac:picMkLst>
            <pc:docMk/>
            <pc:sldMk cId="3766735273" sldId="343"/>
            <ac:picMk id="5" creationId="{E2768637-3E30-439A-990A-65A3ED42730A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2:51.458" v="500" actId="1076"/>
        <pc:sldMkLst>
          <pc:docMk/>
          <pc:sldMk cId="2966636679" sldId="344"/>
        </pc:sldMkLst>
        <pc:spChg chg="del">
          <ac:chgData name="Alžběta Zvoníčková" userId="3f2a91401dacf213" providerId="LiveId" clId="{DDAC0A21-08C2-46D2-A865-639C4303108D}" dt="2021-04-03T13:02:35.016" v="496" actId="931"/>
          <ac:spMkLst>
            <pc:docMk/>
            <pc:sldMk cId="2966636679" sldId="344"/>
            <ac:spMk id="3" creationId="{B20483C5-1E75-452D-82BF-72A97DB4AFFA}"/>
          </ac:spMkLst>
        </pc:spChg>
        <pc:picChg chg="add mod">
          <ac:chgData name="Alžběta Zvoníčková" userId="3f2a91401dacf213" providerId="LiveId" clId="{DDAC0A21-08C2-46D2-A865-639C4303108D}" dt="2021-04-03T13:02:51.458" v="500" actId="1076"/>
          <ac:picMkLst>
            <pc:docMk/>
            <pc:sldMk cId="2966636679" sldId="344"/>
            <ac:picMk id="5" creationId="{6C531641-BB15-40A1-9462-89503E476174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3:21.176" v="506" actId="1076"/>
        <pc:sldMkLst>
          <pc:docMk/>
          <pc:sldMk cId="1439212960" sldId="345"/>
        </pc:sldMkLst>
        <pc:spChg chg="del">
          <ac:chgData name="Alžběta Zvoníčková" userId="3f2a91401dacf213" providerId="LiveId" clId="{DDAC0A21-08C2-46D2-A865-639C4303108D}" dt="2021-04-03T13:02:57.164" v="501" actId="931"/>
          <ac:spMkLst>
            <pc:docMk/>
            <pc:sldMk cId="1439212960" sldId="345"/>
            <ac:spMk id="3" creationId="{9E41E359-26E6-4639-B500-E9D62573B305}"/>
          </ac:spMkLst>
        </pc:spChg>
        <pc:picChg chg="add mod">
          <ac:chgData name="Alžběta Zvoníčková" userId="3f2a91401dacf213" providerId="LiveId" clId="{DDAC0A21-08C2-46D2-A865-639C4303108D}" dt="2021-04-03T13:03:21.176" v="506" actId="1076"/>
          <ac:picMkLst>
            <pc:docMk/>
            <pc:sldMk cId="1439212960" sldId="345"/>
            <ac:picMk id="5" creationId="{934FE625-9D67-40F3-9E36-8162FDE2D405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3:41.525" v="510" actId="1076"/>
        <pc:sldMkLst>
          <pc:docMk/>
          <pc:sldMk cId="374103788" sldId="346"/>
        </pc:sldMkLst>
        <pc:spChg chg="del">
          <ac:chgData name="Alžběta Zvoníčková" userId="3f2a91401dacf213" providerId="LiveId" clId="{DDAC0A21-08C2-46D2-A865-639C4303108D}" dt="2021-04-03T13:03:29.697" v="507" actId="931"/>
          <ac:spMkLst>
            <pc:docMk/>
            <pc:sldMk cId="374103788" sldId="346"/>
            <ac:spMk id="3" creationId="{56153185-C6A5-4E62-9EA8-6D74FA48A8C8}"/>
          </ac:spMkLst>
        </pc:spChg>
        <pc:picChg chg="add mod">
          <ac:chgData name="Alžběta Zvoníčková" userId="3f2a91401dacf213" providerId="LiveId" clId="{DDAC0A21-08C2-46D2-A865-639C4303108D}" dt="2021-04-03T13:03:41.525" v="510" actId="1076"/>
          <ac:picMkLst>
            <pc:docMk/>
            <pc:sldMk cId="374103788" sldId="346"/>
            <ac:picMk id="5" creationId="{36E4624C-AE58-41F2-9174-A6BE10B39967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4:06.035" v="514" actId="1076"/>
        <pc:sldMkLst>
          <pc:docMk/>
          <pc:sldMk cId="240049919" sldId="347"/>
        </pc:sldMkLst>
        <pc:spChg chg="del">
          <ac:chgData name="Alžběta Zvoníčková" userId="3f2a91401dacf213" providerId="LiveId" clId="{DDAC0A21-08C2-46D2-A865-639C4303108D}" dt="2021-04-03T13:03:52.486" v="511" actId="931"/>
          <ac:spMkLst>
            <pc:docMk/>
            <pc:sldMk cId="240049919" sldId="347"/>
            <ac:spMk id="3" creationId="{DC2BC7F3-E3E7-4EA2-A7B2-06F8C5ABBE0B}"/>
          </ac:spMkLst>
        </pc:spChg>
        <pc:picChg chg="add mod">
          <ac:chgData name="Alžběta Zvoníčková" userId="3f2a91401dacf213" providerId="LiveId" clId="{DDAC0A21-08C2-46D2-A865-639C4303108D}" dt="2021-04-03T13:04:06.035" v="514" actId="1076"/>
          <ac:picMkLst>
            <pc:docMk/>
            <pc:sldMk cId="240049919" sldId="347"/>
            <ac:picMk id="5" creationId="{38F49F01-924D-4FAF-9D30-B54230ABE4B9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4:24.464" v="518" actId="1076"/>
        <pc:sldMkLst>
          <pc:docMk/>
          <pc:sldMk cId="4058365388" sldId="348"/>
        </pc:sldMkLst>
        <pc:spChg chg="del">
          <ac:chgData name="Alžběta Zvoníčková" userId="3f2a91401dacf213" providerId="LiveId" clId="{DDAC0A21-08C2-46D2-A865-639C4303108D}" dt="2021-04-03T13:04:14.010" v="515" actId="931"/>
          <ac:spMkLst>
            <pc:docMk/>
            <pc:sldMk cId="4058365388" sldId="348"/>
            <ac:spMk id="3" creationId="{98522B1B-46E3-44A8-A6A9-0186A53D1BE9}"/>
          </ac:spMkLst>
        </pc:spChg>
        <pc:picChg chg="add mod">
          <ac:chgData name="Alžběta Zvoníčková" userId="3f2a91401dacf213" providerId="LiveId" clId="{DDAC0A21-08C2-46D2-A865-639C4303108D}" dt="2021-04-03T13:04:24.464" v="518" actId="1076"/>
          <ac:picMkLst>
            <pc:docMk/>
            <pc:sldMk cId="4058365388" sldId="348"/>
            <ac:picMk id="5" creationId="{D2B729F0-CA9E-4502-8421-CD6E489493D9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4:57.140" v="528" actId="1076"/>
        <pc:sldMkLst>
          <pc:docMk/>
          <pc:sldMk cId="3179587498" sldId="349"/>
        </pc:sldMkLst>
        <pc:spChg chg="del">
          <ac:chgData name="Alžběta Zvoníčková" userId="3f2a91401dacf213" providerId="LiveId" clId="{DDAC0A21-08C2-46D2-A865-639C4303108D}" dt="2021-04-03T13:04:43.904" v="525" actId="931"/>
          <ac:spMkLst>
            <pc:docMk/>
            <pc:sldMk cId="3179587498" sldId="349"/>
            <ac:spMk id="3" creationId="{54FA0319-F71D-4AF1-9222-CE783F580373}"/>
          </ac:spMkLst>
        </pc:spChg>
        <pc:picChg chg="add mod">
          <ac:chgData name="Alžběta Zvoníčková" userId="3f2a91401dacf213" providerId="LiveId" clId="{DDAC0A21-08C2-46D2-A865-639C4303108D}" dt="2021-04-03T13:04:57.140" v="528" actId="1076"/>
          <ac:picMkLst>
            <pc:docMk/>
            <pc:sldMk cId="3179587498" sldId="349"/>
            <ac:picMk id="5" creationId="{D91E2B2E-8DEA-429F-8533-7EE228ED209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5:26.520" v="532" actId="1076"/>
        <pc:sldMkLst>
          <pc:docMk/>
          <pc:sldMk cId="1695999049" sldId="350"/>
        </pc:sldMkLst>
        <pc:spChg chg="del">
          <ac:chgData name="Alžběta Zvoníčková" userId="3f2a91401dacf213" providerId="LiveId" clId="{DDAC0A21-08C2-46D2-A865-639C4303108D}" dt="2021-04-03T13:05:10.026" v="529" actId="931"/>
          <ac:spMkLst>
            <pc:docMk/>
            <pc:sldMk cId="1695999049" sldId="350"/>
            <ac:spMk id="3" creationId="{896DC56D-4860-4FFA-AB08-D56F87772893}"/>
          </ac:spMkLst>
        </pc:spChg>
        <pc:picChg chg="add mod">
          <ac:chgData name="Alžběta Zvoníčková" userId="3f2a91401dacf213" providerId="LiveId" clId="{DDAC0A21-08C2-46D2-A865-639C4303108D}" dt="2021-04-03T13:05:26.520" v="532" actId="1076"/>
          <ac:picMkLst>
            <pc:docMk/>
            <pc:sldMk cId="1695999049" sldId="350"/>
            <ac:picMk id="5" creationId="{CAE4056F-17FA-41FE-AD68-1D5E6EE52661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5:47.864" v="536" actId="1076"/>
        <pc:sldMkLst>
          <pc:docMk/>
          <pc:sldMk cId="375093479" sldId="351"/>
        </pc:sldMkLst>
        <pc:spChg chg="del">
          <ac:chgData name="Alžběta Zvoníčková" userId="3f2a91401dacf213" providerId="LiveId" clId="{DDAC0A21-08C2-46D2-A865-639C4303108D}" dt="2021-04-03T13:05:36.949" v="533" actId="931"/>
          <ac:spMkLst>
            <pc:docMk/>
            <pc:sldMk cId="375093479" sldId="351"/>
            <ac:spMk id="3" creationId="{F0FF06DE-C331-4BAA-B1BA-763BBFBC2449}"/>
          </ac:spMkLst>
        </pc:spChg>
        <pc:picChg chg="add mod">
          <ac:chgData name="Alžběta Zvoníčková" userId="3f2a91401dacf213" providerId="LiveId" clId="{DDAC0A21-08C2-46D2-A865-639C4303108D}" dt="2021-04-03T13:05:47.864" v="536" actId="1076"/>
          <ac:picMkLst>
            <pc:docMk/>
            <pc:sldMk cId="375093479" sldId="351"/>
            <ac:picMk id="5" creationId="{BC5948FE-F7D9-44E0-B9FB-AFCFF395B045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6:13.195" v="540" actId="1076"/>
        <pc:sldMkLst>
          <pc:docMk/>
          <pc:sldMk cId="1959265757" sldId="352"/>
        </pc:sldMkLst>
        <pc:spChg chg="del">
          <ac:chgData name="Alžběta Zvoníčková" userId="3f2a91401dacf213" providerId="LiveId" clId="{DDAC0A21-08C2-46D2-A865-639C4303108D}" dt="2021-04-03T13:05:58.197" v="537" actId="931"/>
          <ac:spMkLst>
            <pc:docMk/>
            <pc:sldMk cId="1959265757" sldId="352"/>
            <ac:spMk id="3" creationId="{2B193AAC-F3AB-4F75-BDD9-85C5AC967E70}"/>
          </ac:spMkLst>
        </pc:spChg>
        <pc:picChg chg="add mod">
          <ac:chgData name="Alžběta Zvoníčková" userId="3f2a91401dacf213" providerId="LiveId" clId="{DDAC0A21-08C2-46D2-A865-639C4303108D}" dt="2021-04-03T13:06:13.195" v="540" actId="1076"/>
          <ac:picMkLst>
            <pc:docMk/>
            <pc:sldMk cId="1959265757" sldId="352"/>
            <ac:picMk id="5" creationId="{AB8B3F15-6CF6-480C-8E97-6097940D8AAF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6:41.835" v="545" actId="1076"/>
        <pc:sldMkLst>
          <pc:docMk/>
          <pc:sldMk cId="3970269732" sldId="353"/>
        </pc:sldMkLst>
        <pc:spChg chg="del">
          <ac:chgData name="Alžběta Zvoníčková" userId="3f2a91401dacf213" providerId="LiveId" clId="{DDAC0A21-08C2-46D2-A865-639C4303108D}" dt="2021-04-03T13:06:21.061" v="541" actId="931"/>
          <ac:spMkLst>
            <pc:docMk/>
            <pc:sldMk cId="3970269732" sldId="353"/>
            <ac:spMk id="3" creationId="{E3CD9E47-A898-4F75-A710-630590CBD254}"/>
          </ac:spMkLst>
        </pc:spChg>
        <pc:picChg chg="add mod">
          <ac:chgData name="Alžběta Zvoníčková" userId="3f2a91401dacf213" providerId="LiveId" clId="{DDAC0A21-08C2-46D2-A865-639C4303108D}" dt="2021-04-03T13:06:41.835" v="545" actId="1076"/>
          <ac:picMkLst>
            <pc:docMk/>
            <pc:sldMk cId="3970269732" sldId="353"/>
            <ac:picMk id="5" creationId="{F45EC6CC-6B65-41BA-9B5E-833BAD39404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7:02.904" v="549" actId="1076"/>
        <pc:sldMkLst>
          <pc:docMk/>
          <pc:sldMk cId="3610202170" sldId="354"/>
        </pc:sldMkLst>
        <pc:spChg chg="del">
          <ac:chgData name="Alžběta Zvoníčková" userId="3f2a91401dacf213" providerId="LiveId" clId="{DDAC0A21-08C2-46D2-A865-639C4303108D}" dt="2021-04-03T13:06:53.263" v="546" actId="931"/>
          <ac:spMkLst>
            <pc:docMk/>
            <pc:sldMk cId="3610202170" sldId="354"/>
            <ac:spMk id="3" creationId="{C3E251DF-B318-4E3E-99D9-E5B0F7D8BA1C}"/>
          </ac:spMkLst>
        </pc:spChg>
        <pc:picChg chg="add mod">
          <ac:chgData name="Alžběta Zvoníčková" userId="3f2a91401dacf213" providerId="LiveId" clId="{DDAC0A21-08C2-46D2-A865-639C4303108D}" dt="2021-04-03T13:07:02.904" v="549" actId="1076"/>
          <ac:picMkLst>
            <pc:docMk/>
            <pc:sldMk cId="3610202170" sldId="354"/>
            <ac:picMk id="5" creationId="{D112DD09-4C13-4D10-B57E-B0E894F00C86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7:37.768" v="557" actId="1076"/>
        <pc:sldMkLst>
          <pc:docMk/>
          <pc:sldMk cId="2843537693" sldId="355"/>
        </pc:sldMkLst>
        <pc:spChg chg="del">
          <ac:chgData name="Alžběta Zvoníčková" userId="3f2a91401dacf213" providerId="LiveId" clId="{DDAC0A21-08C2-46D2-A865-639C4303108D}" dt="2021-04-03T13:07:15.642" v="554" actId="931"/>
          <ac:spMkLst>
            <pc:docMk/>
            <pc:sldMk cId="2843537693" sldId="355"/>
            <ac:spMk id="3" creationId="{B58907DE-DC6D-4144-8E1F-79749D5AE41F}"/>
          </ac:spMkLst>
        </pc:spChg>
        <pc:picChg chg="add mod">
          <ac:chgData name="Alžběta Zvoníčková" userId="3f2a91401dacf213" providerId="LiveId" clId="{DDAC0A21-08C2-46D2-A865-639C4303108D}" dt="2021-04-03T13:07:37.768" v="557" actId="1076"/>
          <ac:picMkLst>
            <pc:docMk/>
            <pc:sldMk cId="2843537693" sldId="355"/>
            <ac:picMk id="5" creationId="{24EF2389-E958-4794-8F3C-69897C79307D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8:09.714" v="562" actId="1076"/>
        <pc:sldMkLst>
          <pc:docMk/>
          <pc:sldMk cId="1849068877" sldId="356"/>
        </pc:sldMkLst>
        <pc:spChg chg="del">
          <ac:chgData name="Alžběta Zvoníčková" userId="3f2a91401dacf213" providerId="LiveId" clId="{DDAC0A21-08C2-46D2-A865-639C4303108D}" dt="2021-04-03T13:07:46.471" v="558" actId="931"/>
          <ac:spMkLst>
            <pc:docMk/>
            <pc:sldMk cId="1849068877" sldId="356"/>
            <ac:spMk id="3" creationId="{C2A2C0DB-F3E0-410E-A3E5-A59D24A3432A}"/>
          </ac:spMkLst>
        </pc:spChg>
        <pc:picChg chg="add mod">
          <ac:chgData name="Alžběta Zvoníčková" userId="3f2a91401dacf213" providerId="LiveId" clId="{DDAC0A21-08C2-46D2-A865-639C4303108D}" dt="2021-04-03T13:08:09.714" v="562" actId="1076"/>
          <ac:picMkLst>
            <pc:docMk/>
            <pc:sldMk cId="1849068877" sldId="356"/>
            <ac:picMk id="5" creationId="{AC188FEA-10DF-45E8-A349-D2E7C9CA9FC2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8:31.535" v="566" actId="1076"/>
        <pc:sldMkLst>
          <pc:docMk/>
          <pc:sldMk cId="756114543" sldId="357"/>
        </pc:sldMkLst>
        <pc:spChg chg="del">
          <ac:chgData name="Alžběta Zvoníčková" userId="3f2a91401dacf213" providerId="LiveId" clId="{DDAC0A21-08C2-46D2-A865-639C4303108D}" dt="2021-04-03T13:08:19.217" v="563" actId="931"/>
          <ac:spMkLst>
            <pc:docMk/>
            <pc:sldMk cId="756114543" sldId="357"/>
            <ac:spMk id="3" creationId="{1BEE5112-D8C6-45AD-A56C-C11D228BE9D7}"/>
          </ac:spMkLst>
        </pc:spChg>
        <pc:picChg chg="add mod">
          <ac:chgData name="Alžběta Zvoníčková" userId="3f2a91401dacf213" providerId="LiveId" clId="{DDAC0A21-08C2-46D2-A865-639C4303108D}" dt="2021-04-03T13:08:31.535" v="566" actId="1076"/>
          <ac:picMkLst>
            <pc:docMk/>
            <pc:sldMk cId="756114543" sldId="357"/>
            <ac:picMk id="5" creationId="{A73542DD-FF59-461B-B562-3B4EBF289886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8:55.041" v="570" actId="1076"/>
        <pc:sldMkLst>
          <pc:docMk/>
          <pc:sldMk cId="3891934588" sldId="358"/>
        </pc:sldMkLst>
        <pc:spChg chg="del">
          <ac:chgData name="Alžběta Zvoníčková" userId="3f2a91401dacf213" providerId="LiveId" clId="{DDAC0A21-08C2-46D2-A865-639C4303108D}" dt="2021-04-03T13:08:41.108" v="567" actId="931"/>
          <ac:spMkLst>
            <pc:docMk/>
            <pc:sldMk cId="3891934588" sldId="358"/>
            <ac:spMk id="3" creationId="{414DD3FE-FFC4-4829-99DE-A16FC60B939A}"/>
          </ac:spMkLst>
        </pc:spChg>
        <pc:picChg chg="add mod">
          <ac:chgData name="Alžběta Zvoníčková" userId="3f2a91401dacf213" providerId="LiveId" clId="{DDAC0A21-08C2-46D2-A865-639C4303108D}" dt="2021-04-03T13:08:55.041" v="570" actId="1076"/>
          <ac:picMkLst>
            <pc:docMk/>
            <pc:sldMk cId="3891934588" sldId="358"/>
            <ac:picMk id="5" creationId="{38DA3090-BFC4-4F4C-94D6-48FFDC7036ED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9:20.748" v="577" actId="1076"/>
        <pc:sldMkLst>
          <pc:docMk/>
          <pc:sldMk cId="2022122867" sldId="359"/>
        </pc:sldMkLst>
        <pc:spChg chg="del">
          <ac:chgData name="Alžběta Zvoníčková" userId="3f2a91401dacf213" providerId="LiveId" clId="{DDAC0A21-08C2-46D2-A865-639C4303108D}" dt="2021-04-03T13:09:09.736" v="574" actId="931"/>
          <ac:spMkLst>
            <pc:docMk/>
            <pc:sldMk cId="2022122867" sldId="359"/>
            <ac:spMk id="3" creationId="{D963F137-7D27-4850-843D-9B187CFC79EA}"/>
          </ac:spMkLst>
        </pc:spChg>
        <pc:picChg chg="add mod">
          <ac:chgData name="Alžběta Zvoníčková" userId="3f2a91401dacf213" providerId="LiveId" clId="{DDAC0A21-08C2-46D2-A865-639C4303108D}" dt="2021-04-03T13:09:20.748" v="577" actId="1076"/>
          <ac:picMkLst>
            <pc:docMk/>
            <pc:sldMk cId="2022122867" sldId="359"/>
            <ac:picMk id="5" creationId="{C291B506-FE52-461C-89AF-ED7C0CF42074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09:54.694" v="582" actId="1076"/>
        <pc:sldMkLst>
          <pc:docMk/>
          <pc:sldMk cId="2556251497" sldId="360"/>
        </pc:sldMkLst>
        <pc:spChg chg="del">
          <ac:chgData name="Alžběta Zvoníčková" userId="3f2a91401dacf213" providerId="LiveId" clId="{DDAC0A21-08C2-46D2-A865-639C4303108D}" dt="2021-04-03T13:09:29.920" v="578" actId="931"/>
          <ac:spMkLst>
            <pc:docMk/>
            <pc:sldMk cId="2556251497" sldId="360"/>
            <ac:spMk id="3" creationId="{F7CDECEA-A93F-4ACA-8663-2163B8E7EBFA}"/>
          </ac:spMkLst>
        </pc:spChg>
        <pc:picChg chg="add mod">
          <ac:chgData name="Alžběta Zvoníčková" userId="3f2a91401dacf213" providerId="LiveId" clId="{DDAC0A21-08C2-46D2-A865-639C4303108D}" dt="2021-04-03T13:09:54.694" v="582" actId="1076"/>
          <ac:picMkLst>
            <pc:docMk/>
            <pc:sldMk cId="2556251497" sldId="360"/>
            <ac:picMk id="5" creationId="{519ABA31-4C84-470F-943C-97B52BA10983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0:17.837" v="586" actId="1076"/>
        <pc:sldMkLst>
          <pc:docMk/>
          <pc:sldMk cId="4023019068" sldId="361"/>
        </pc:sldMkLst>
        <pc:spChg chg="del">
          <ac:chgData name="Alžběta Zvoníčková" userId="3f2a91401dacf213" providerId="LiveId" clId="{DDAC0A21-08C2-46D2-A865-639C4303108D}" dt="2021-04-03T13:10:02.990" v="583" actId="931"/>
          <ac:spMkLst>
            <pc:docMk/>
            <pc:sldMk cId="4023019068" sldId="361"/>
            <ac:spMk id="3" creationId="{AB6CDF09-6BFC-4972-955B-96B289CB8C55}"/>
          </ac:spMkLst>
        </pc:spChg>
        <pc:picChg chg="add mod">
          <ac:chgData name="Alžběta Zvoníčková" userId="3f2a91401dacf213" providerId="LiveId" clId="{DDAC0A21-08C2-46D2-A865-639C4303108D}" dt="2021-04-03T13:10:17.837" v="586" actId="1076"/>
          <ac:picMkLst>
            <pc:docMk/>
            <pc:sldMk cId="4023019068" sldId="361"/>
            <ac:picMk id="5" creationId="{D94CB026-37D0-468E-8DE7-4F6C3F10751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0:41.624" v="591" actId="1076"/>
        <pc:sldMkLst>
          <pc:docMk/>
          <pc:sldMk cId="1019092649" sldId="362"/>
        </pc:sldMkLst>
        <pc:spChg chg="del">
          <ac:chgData name="Alžběta Zvoníčková" userId="3f2a91401dacf213" providerId="LiveId" clId="{DDAC0A21-08C2-46D2-A865-639C4303108D}" dt="2021-04-03T13:10:27.059" v="588" actId="931"/>
          <ac:spMkLst>
            <pc:docMk/>
            <pc:sldMk cId="1019092649" sldId="362"/>
            <ac:spMk id="3" creationId="{35D2271D-9E48-4498-B0D3-10AF11ADF073}"/>
          </ac:spMkLst>
        </pc:spChg>
        <pc:picChg chg="add mod">
          <ac:chgData name="Alžběta Zvoníčková" userId="3f2a91401dacf213" providerId="LiveId" clId="{DDAC0A21-08C2-46D2-A865-639C4303108D}" dt="2021-04-03T13:10:41.624" v="591" actId="1076"/>
          <ac:picMkLst>
            <pc:docMk/>
            <pc:sldMk cId="1019092649" sldId="362"/>
            <ac:picMk id="5" creationId="{7428D903-904F-4DC1-B7DF-7F6B7C6F175A}"/>
          </ac:picMkLst>
        </pc:picChg>
      </pc:sldChg>
      <pc:sldChg chg="modSp new mod">
        <pc:chgData name="Alžběta Zvoníčková" userId="3f2a91401dacf213" providerId="LiveId" clId="{DDAC0A21-08C2-46D2-A865-639C4303108D}" dt="2021-04-06T12:26:38.279" v="748" actId="2711"/>
        <pc:sldMkLst>
          <pc:docMk/>
          <pc:sldMk cId="759582021" sldId="363"/>
        </pc:sldMkLst>
        <pc:spChg chg="mod">
          <ac:chgData name="Alžběta Zvoníčková" userId="3f2a91401dacf213" providerId="LiveId" clId="{DDAC0A21-08C2-46D2-A865-639C4303108D}" dt="2021-04-03T13:10:52.731" v="601" actId="20577"/>
          <ac:spMkLst>
            <pc:docMk/>
            <pc:sldMk cId="759582021" sldId="363"/>
            <ac:spMk id="2" creationId="{73F417E8-65BA-428B-B87A-9CCFF2A0647D}"/>
          </ac:spMkLst>
        </pc:spChg>
        <pc:spChg chg="mod">
          <ac:chgData name="Alžběta Zvoníčková" userId="3f2a91401dacf213" providerId="LiveId" clId="{DDAC0A21-08C2-46D2-A865-639C4303108D}" dt="2021-04-06T12:26:38.279" v="748" actId="2711"/>
          <ac:spMkLst>
            <pc:docMk/>
            <pc:sldMk cId="759582021" sldId="363"/>
            <ac:spMk id="3" creationId="{DED8CED1-3F7D-4B57-A96A-22BF499DCC9C}"/>
          </ac:spMkLst>
        </pc:spChg>
      </pc:sldChg>
      <pc:sldChg chg="addSp delSp modSp new mod">
        <pc:chgData name="Alžběta Zvoníčková" userId="3f2a91401dacf213" providerId="LiveId" clId="{DDAC0A21-08C2-46D2-A865-639C4303108D}" dt="2021-04-03T13:11:29.960" v="610" actId="1076"/>
        <pc:sldMkLst>
          <pc:docMk/>
          <pc:sldMk cId="183863075" sldId="364"/>
        </pc:sldMkLst>
        <pc:spChg chg="del">
          <ac:chgData name="Alžběta Zvoníčková" userId="3f2a91401dacf213" providerId="LiveId" clId="{DDAC0A21-08C2-46D2-A865-639C4303108D}" dt="2021-04-03T13:11:17.045" v="607" actId="931"/>
          <ac:spMkLst>
            <pc:docMk/>
            <pc:sldMk cId="183863075" sldId="364"/>
            <ac:spMk id="3" creationId="{E47CABDA-9820-4D47-85FB-628F09DDFB6E}"/>
          </ac:spMkLst>
        </pc:spChg>
        <pc:picChg chg="add mod">
          <ac:chgData name="Alžběta Zvoníčková" userId="3f2a91401dacf213" providerId="LiveId" clId="{DDAC0A21-08C2-46D2-A865-639C4303108D}" dt="2021-04-03T13:11:29.960" v="610" actId="1076"/>
          <ac:picMkLst>
            <pc:docMk/>
            <pc:sldMk cId="183863075" sldId="364"/>
            <ac:picMk id="5" creationId="{D28664DB-B88C-4F0C-B67B-3A03E57E4955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1:47.277" v="614" actId="1076"/>
        <pc:sldMkLst>
          <pc:docMk/>
          <pc:sldMk cId="3579370228" sldId="365"/>
        </pc:sldMkLst>
        <pc:spChg chg="del">
          <ac:chgData name="Alžběta Zvoníčková" userId="3f2a91401dacf213" providerId="LiveId" clId="{DDAC0A21-08C2-46D2-A865-639C4303108D}" dt="2021-04-03T13:11:35.613" v="611" actId="931"/>
          <ac:spMkLst>
            <pc:docMk/>
            <pc:sldMk cId="3579370228" sldId="365"/>
            <ac:spMk id="3" creationId="{F403CA70-B17B-4864-9DFD-6DB60E36AD8D}"/>
          </ac:spMkLst>
        </pc:spChg>
        <pc:picChg chg="add mod">
          <ac:chgData name="Alžběta Zvoníčková" userId="3f2a91401dacf213" providerId="LiveId" clId="{DDAC0A21-08C2-46D2-A865-639C4303108D}" dt="2021-04-03T13:11:47.277" v="614" actId="1076"/>
          <ac:picMkLst>
            <pc:docMk/>
            <pc:sldMk cId="3579370228" sldId="365"/>
            <ac:picMk id="5" creationId="{B88DBD2F-C607-49BD-AA50-C255F8069D8B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2:06.596" v="618" actId="1076"/>
        <pc:sldMkLst>
          <pc:docMk/>
          <pc:sldMk cId="4020864241" sldId="366"/>
        </pc:sldMkLst>
        <pc:spChg chg="del">
          <ac:chgData name="Alžběta Zvoníčková" userId="3f2a91401dacf213" providerId="LiveId" clId="{DDAC0A21-08C2-46D2-A865-639C4303108D}" dt="2021-04-03T13:11:53.258" v="615" actId="931"/>
          <ac:spMkLst>
            <pc:docMk/>
            <pc:sldMk cId="4020864241" sldId="366"/>
            <ac:spMk id="3" creationId="{6CCD707E-1382-46E9-9EB8-31FCE45DDCB5}"/>
          </ac:spMkLst>
        </pc:spChg>
        <pc:picChg chg="add mod">
          <ac:chgData name="Alžběta Zvoníčková" userId="3f2a91401dacf213" providerId="LiveId" clId="{DDAC0A21-08C2-46D2-A865-639C4303108D}" dt="2021-04-03T13:12:06.596" v="618" actId="1076"/>
          <ac:picMkLst>
            <pc:docMk/>
            <pc:sldMk cId="4020864241" sldId="366"/>
            <ac:picMk id="5" creationId="{14FE0229-77B9-4494-9A54-7F75EBD0C0CC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2:24.459" v="622" actId="1076"/>
        <pc:sldMkLst>
          <pc:docMk/>
          <pc:sldMk cId="2898130804" sldId="367"/>
        </pc:sldMkLst>
        <pc:spChg chg="del">
          <ac:chgData name="Alžběta Zvoníčková" userId="3f2a91401dacf213" providerId="LiveId" clId="{DDAC0A21-08C2-46D2-A865-639C4303108D}" dt="2021-04-03T13:12:14.140" v="619" actId="931"/>
          <ac:spMkLst>
            <pc:docMk/>
            <pc:sldMk cId="2898130804" sldId="367"/>
            <ac:spMk id="3" creationId="{F579D08C-BFAF-4F41-98C4-C624E98BFDAB}"/>
          </ac:spMkLst>
        </pc:spChg>
        <pc:picChg chg="add mod">
          <ac:chgData name="Alžběta Zvoníčková" userId="3f2a91401dacf213" providerId="LiveId" clId="{DDAC0A21-08C2-46D2-A865-639C4303108D}" dt="2021-04-03T13:12:24.459" v="622" actId="1076"/>
          <ac:picMkLst>
            <pc:docMk/>
            <pc:sldMk cId="2898130804" sldId="367"/>
            <ac:picMk id="5" creationId="{9322FECC-575C-4E84-AE01-898E69AC47BB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2:43.050" v="626" actId="1076"/>
        <pc:sldMkLst>
          <pc:docMk/>
          <pc:sldMk cId="2669676502" sldId="368"/>
        </pc:sldMkLst>
        <pc:spChg chg="del">
          <ac:chgData name="Alžběta Zvoníčková" userId="3f2a91401dacf213" providerId="LiveId" clId="{DDAC0A21-08C2-46D2-A865-639C4303108D}" dt="2021-04-03T13:12:30.811" v="623" actId="931"/>
          <ac:spMkLst>
            <pc:docMk/>
            <pc:sldMk cId="2669676502" sldId="368"/>
            <ac:spMk id="3" creationId="{1D6CE7CF-0E39-4AC4-9540-6ED99E311117}"/>
          </ac:spMkLst>
        </pc:spChg>
        <pc:picChg chg="add mod">
          <ac:chgData name="Alžběta Zvoníčková" userId="3f2a91401dacf213" providerId="LiveId" clId="{DDAC0A21-08C2-46D2-A865-639C4303108D}" dt="2021-04-03T13:12:43.050" v="626" actId="1076"/>
          <ac:picMkLst>
            <pc:docMk/>
            <pc:sldMk cId="2669676502" sldId="368"/>
            <ac:picMk id="5" creationId="{E835B7D0-8C38-410C-B3C9-3A07040F04A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3:09.855" v="635" actId="1076"/>
        <pc:sldMkLst>
          <pc:docMk/>
          <pc:sldMk cId="1987117161" sldId="369"/>
        </pc:sldMkLst>
        <pc:spChg chg="del">
          <ac:chgData name="Alžběta Zvoníčková" userId="3f2a91401dacf213" providerId="LiveId" clId="{DDAC0A21-08C2-46D2-A865-639C4303108D}" dt="2021-04-03T13:12:51.749" v="631" actId="931"/>
          <ac:spMkLst>
            <pc:docMk/>
            <pc:sldMk cId="1987117161" sldId="369"/>
            <ac:spMk id="3" creationId="{D7FABE1C-5E9F-4061-B84B-637CDED7B20A}"/>
          </ac:spMkLst>
        </pc:spChg>
        <pc:picChg chg="add mod">
          <ac:chgData name="Alžběta Zvoníčková" userId="3f2a91401dacf213" providerId="LiveId" clId="{DDAC0A21-08C2-46D2-A865-639C4303108D}" dt="2021-04-03T13:13:09.855" v="635" actId="1076"/>
          <ac:picMkLst>
            <pc:docMk/>
            <pc:sldMk cId="1987117161" sldId="369"/>
            <ac:picMk id="5" creationId="{4F140741-2405-4588-920F-61315DB55C96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3:27.600" v="639" actId="1076"/>
        <pc:sldMkLst>
          <pc:docMk/>
          <pc:sldMk cId="1794791663" sldId="370"/>
        </pc:sldMkLst>
        <pc:spChg chg="del">
          <ac:chgData name="Alžběta Zvoníčková" userId="3f2a91401dacf213" providerId="LiveId" clId="{DDAC0A21-08C2-46D2-A865-639C4303108D}" dt="2021-04-03T13:13:15.422" v="636" actId="931"/>
          <ac:spMkLst>
            <pc:docMk/>
            <pc:sldMk cId="1794791663" sldId="370"/>
            <ac:spMk id="3" creationId="{C86AAB60-2784-40BA-B599-60CAF5629AB7}"/>
          </ac:spMkLst>
        </pc:spChg>
        <pc:picChg chg="add mod">
          <ac:chgData name="Alžběta Zvoníčková" userId="3f2a91401dacf213" providerId="LiveId" clId="{DDAC0A21-08C2-46D2-A865-639C4303108D}" dt="2021-04-03T13:13:27.600" v="639" actId="1076"/>
          <ac:picMkLst>
            <pc:docMk/>
            <pc:sldMk cId="1794791663" sldId="370"/>
            <ac:picMk id="5" creationId="{15A955F7-E7CB-4541-BAB5-4352F1353FF0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3:55.052" v="643" actId="1076"/>
        <pc:sldMkLst>
          <pc:docMk/>
          <pc:sldMk cId="1092616450" sldId="371"/>
        </pc:sldMkLst>
        <pc:spChg chg="del">
          <ac:chgData name="Alžběta Zvoníčková" userId="3f2a91401dacf213" providerId="LiveId" clId="{DDAC0A21-08C2-46D2-A865-639C4303108D}" dt="2021-04-03T13:13:44.281" v="640" actId="931"/>
          <ac:spMkLst>
            <pc:docMk/>
            <pc:sldMk cId="1092616450" sldId="371"/>
            <ac:spMk id="3" creationId="{4A01AC44-D46D-4B2D-93CA-8DA937EDB7B7}"/>
          </ac:spMkLst>
        </pc:spChg>
        <pc:picChg chg="add mod">
          <ac:chgData name="Alžběta Zvoníčková" userId="3f2a91401dacf213" providerId="LiveId" clId="{DDAC0A21-08C2-46D2-A865-639C4303108D}" dt="2021-04-03T13:13:55.052" v="643" actId="1076"/>
          <ac:picMkLst>
            <pc:docMk/>
            <pc:sldMk cId="1092616450" sldId="371"/>
            <ac:picMk id="5" creationId="{B49BA890-2C50-4385-AB8A-C7FAD4878118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4:16.602" v="647" actId="1076"/>
        <pc:sldMkLst>
          <pc:docMk/>
          <pc:sldMk cId="311584456" sldId="372"/>
        </pc:sldMkLst>
        <pc:spChg chg="del">
          <ac:chgData name="Alžběta Zvoníčková" userId="3f2a91401dacf213" providerId="LiveId" clId="{DDAC0A21-08C2-46D2-A865-639C4303108D}" dt="2021-04-03T13:14:05.394" v="644" actId="931"/>
          <ac:spMkLst>
            <pc:docMk/>
            <pc:sldMk cId="311584456" sldId="372"/>
            <ac:spMk id="3" creationId="{02745411-4BCD-4220-B3CD-3FC9881365F3}"/>
          </ac:spMkLst>
        </pc:spChg>
        <pc:picChg chg="add mod">
          <ac:chgData name="Alžběta Zvoníčková" userId="3f2a91401dacf213" providerId="LiveId" clId="{DDAC0A21-08C2-46D2-A865-639C4303108D}" dt="2021-04-03T13:14:16.602" v="647" actId="1076"/>
          <ac:picMkLst>
            <pc:docMk/>
            <pc:sldMk cId="311584456" sldId="372"/>
            <ac:picMk id="5" creationId="{DE561345-B010-4128-81D5-C0A3080256C4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9:47.197" v="742" actId="1076"/>
        <pc:sldMkLst>
          <pc:docMk/>
          <pc:sldMk cId="1292277339" sldId="373"/>
        </pc:sldMkLst>
        <pc:spChg chg="del">
          <ac:chgData name="Alžběta Zvoníčková" userId="3f2a91401dacf213" providerId="LiveId" clId="{DDAC0A21-08C2-46D2-A865-639C4303108D}" dt="2021-04-03T13:29:20.354" v="736"/>
          <ac:spMkLst>
            <pc:docMk/>
            <pc:sldMk cId="1292277339" sldId="373"/>
            <ac:spMk id="3" creationId="{ECBF8225-00FF-4E1F-BCFE-179FF2C37FAB}"/>
          </ac:spMkLst>
        </pc:spChg>
        <pc:picChg chg="add mod">
          <ac:chgData name="Alžběta Zvoníčková" userId="3f2a91401dacf213" providerId="LiveId" clId="{DDAC0A21-08C2-46D2-A865-639C4303108D}" dt="2021-04-03T13:29:47.197" v="742" actId="1076"/>
          <ac:picMkLst>
            <pc:docMk/>
            <pc:sldMk cId="1292277339" sldId="373"/>
            <ac:picMk id="5" creationId="{C76C91D1-ECD7-4091-8130-48E32B894B54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19:49.938" v="657" actId="1076"/>
        <pc:sldMkLst>
          <pc:docMk/>
          <pc:sldMk cId="155761136" sldId="374"/>
        </pc:sldMkLst>
        <pc:spChg chg="del">
          <ac:chgData name="Alžběta Zvoníčková" userId="3f2a91401dacf213" providerId="LiveId" clId="{DDAC0A21-08C2-46D2-A865-639C4303108D}" dt="2021-04-03T13:19:34.543" v="654" actId="931"/>
          <ac:spMkLst>
            <pc:docMk/>
            <pc:sldMk cId="155761136" sldId="374"/>
            <ac:spMk id="3" creationId="{4286EF6C-6B32-4233-A0EB-B44732763DC2}"/>
          </ac:spMkLst>
        </pc:spChg>
        <pc:picChg chg="add mod">
          <ac:chgData name="Alžběta Zvoníčková" userId="3f2a91401dacf213" providerId="LiveId" clId="{DDAC0A21-08C2-46D2-A865-639C4303108D}" dt="2021-04-03T13:19:49.938" v="657" actId="1076"/>
          <ac:picMkLst>
            <pc:docMk/>
            <pc:sldMk cId="155761136" sldId="374"/>
            <ac:picMk id="5" creationId="{598FA91A-4AF8-4E02-BA70-ED27E7F628B2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0:10.220" v="661" actId="1076"/>
        <pc:sldMkLst>
          <pc:docMk/>
          <pc:sldMk cId="3831008066" sldId="375"/>
        </pc:sldMkLst>
        <pc:spChg chg="del">
          <ac:chgData name="Alžběta Zvoníčková" userId="3f2a91401dacf213" providerId="LiveId" clId="{DDAC0A21-08C2-46D2-A865-639C4303108D}" dt="2021-04-03T13:19:58.284" v="658" actId="931"/>
          <ac:spMkLst>
            <pc:docMk/>
            <pc:sldMk cId="3831008066" sldId="375"/>
            <ac:spMk id="3" creationId="{E0B85E63-98AB-4C66-B18E-36D6220D1251}"/>
          </ac:spMkLst>
        </pc:spChg>
        <pc:picChg chg="add mod">
          <ac:chgData name="Alžběta Zvoníčková" userId="3f2a91401dacf213" providerId="LiveId" clId="{DDAC0A21-08C2-46D2-A865-639C4303108D}" dt="2021-04-03T13:20:10.220" v="661" actId="1076"/>
          <ac:picMkLst>
            <pc:docMk/>
            <pc:sldMk cId="3831008066" sldId="375"/>
            <ac:picMk id="5" creationId="{8A5B8A51-8102-4D8D-B5D6-25AF5532DDB2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1:11.503" v="670" actId="1076"/>
        <pc:sldMkLst>
          <pc:docMk/>
          <pc:sldMk cId="2227691229" sldId="376"/>
        </pc:sldMkLst>
        <pc:spChg chg="del">
          <ac:chgData name="Alžběta Zvoníčková" userId="3f2a91401dacf213" providerId="LiveId" clId="{DDAC0A21-08C2-46D2-A865-639C4303108D}" dt="2021-04-03T13:20:17.349" v="662" actId="931"/>
          <ac:spMkLst>
            <pc:docMk/>
            <pc:sldMk cId="2227691229" sldId="376"/>
            <ac:spMk id="3" creationId="{FBC46F6A-30AD-4080-B330-49CECDD0C439}"/>
          </ac:spMkLst>
        </pc:spChg>
        <pc:picChg chg="add mod">
          <ac:chgData name="Alžběta Zvoníčková" userId="3f2a91401dacf213" providerId="LiveId" clId="{DDAC0A21-08C2-46D2-A865-639C4303108D}" dt="2021-04-03T13:21:11.503" v="670" actId="1076"/>
          <ac:picMkLst>
            <pc:docMk/>
            <pc:sldMk cId="2227691229" sldId="376"/>
            <ac:picMk id="5" creationId="{9E8F3CEE-5EA6-428C-8940-08333C2D49D6}"/>
          </ac:picMkLst>
        </pc:picChg>
        <pc:picChg chg="add mod">
          <ac:chgData name="Alžběta Zvoníčková" userId="3f2a91401dacf213" providerId="LiveId" clId="{DDAC0A21-08C2-46D2-A865-639C4303108D}" dt="2021-04-03T13:21:01.627" v="669" actId="1076"/>
          <ac:picMkLst>
            <pc:docMk/>
            <pc:sldMk cId="2227691229" sldId="376"/>
            <ac:picMk id="7" creationId="{DEEB0E76-BE4E-4A39-A603-66FCE40D3525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1:37.034" v="674" actId="1076"/>
        <pc:sldMkLst>
          <pc:docMk/>
          <pc:sldMk cId="3281009004" sldId="377"/>
        </pc:sldMkLst>
        <pc:spChg chg="del">
          <ac:chgData name="Alžběta Zvoníčková" userId="3f2a91401dacf213" providerId="LiveId" clId="{DDAC0A21-08C2-46D2-A865-639C4303108D}" dt="2021-04-03T13:21:19.685" v="671" actId="931"/>
          <ac:spMkLst>
            <pc:docMk/>
            <pc:sldMk cId="3281009004" sldId="377"/>
            <ac:spMk id="3" creationId="{5D49A7E0-5F04-4486-AED1-EBF4F9995BBF}"/>
          </ac:spMkLst>
        </pc:spChg>
        <pc:picChg chg="add mod">
          <ac:chgData name="Alžběta Zvoníčková" userId="3f2a91401dacf213" providerId="LiveId" clId="{DDAC0A21-08C2-46D2-A865-639C4303108D}" dt="2021-04-03T13:21:37.034" v="674" actId="1076"/>
          <ac:picMkLst>
            <pc:docMk/>
            <pc:sldMk cId="3281009004" sldId="377"/>
            <ac:picMk id="5" creationId="{A4755C99-8BCD-42A2-B2C1-6181919BF1CE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2:01.020" v="678" actId="1076"/>
        <pc:sldMkLst>
          <pc:docMk/>
          <pc:sldMk cId="1042357485" sldId="378"/>
        </pc:sldMkLst>
        <pc:spChg chg="del">
          <ac:chgData name="Alžběta Zvoníčková" userId="3f2a91401dacf213" providerId="LiveId" clId="{DDAC0A21-08C2-46D2-A865-639C4303108D}" dt="2021-04-03T13:21:48.246" v="675" actId="931"/>
          <ac:spMkLst>
            <pc:docMk/>
            <pc:sldMk cId="1042357485" sldId="378"/>
            <ac:spMk id="3" creationId="{59AF72EF-65E2-4DB3-A4A2-33CBD767D02A}"/>
          </ac:spMkLst>
        </pc:spChg>
        <pc:picChg chg="add mod">
          <ac:chgData name="Alžběta Zvoníčková" userId="3f2a91401dacf213" providerId="LiveId" clId="{DDAC0A21-08C2-46D2-A865-639C4303108D}" dt="2021-04-03T13:22:01.020" v="678" actId="1076"/>
          <ac:picMkLst>
            <pc:docMk/>
            <pc:sldMk cId="1042357485" sldId="378"/>
            <ac:picMk id="5" creationId="{BE5C06CC-1917-4AB0-A423-41BACAA7A8D8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2:40.026" v="686" actId="14100"/>
        <pc:sldMkLst>
          <pc:docMk/>
          <pc:sldMk cId="1239462583" sldId="379"/>
        </pc:sldMkLst>
        <pc:spChg chg="del">
          <ac:chgData name="Alžběta Zvoníčková" userId="3f2a91401dacf213" providerId="LiveId" clId="{DDAC0A21-08C2-46D2-A865-639C4303108D}" dt="2021-04-03T13:22:13.048" v="681" actId="931"/>
          <ac:spMkLst>
            <pc:docMk/>
            <pc:sldMk cId="1239462583" sldId="379"/>
            <ac:spMk id="3" creationId="{9A453E36-9B27-4610-8F31-E4F660783A28}"/>
          </ac:spMkLst>
        </pc:spChg>
        <pc:picChg chg="add mod">
          <ac:chgData name="Alžběta Zvoníčková" userId="3f2a91401dacf213" providerId="LiveId" clId="{DDAC0A21-08C2-46D2-A865-639C4303108D}" dt="2021-04-03T13:22:40.026" v="686" actId="14100"/>
          <ac:picMkLst>
            <pc:docMk/>
            <pc:sldMk cId="1239462583" sldId="379"/>
            <ac:picMk id="5" creationId="{A812A72A-C38A-42DB-BD45-B15E7075F865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3:03.267" v="690" actId="1076"/>
        <pc:sldMkLst>
          <pc:docMk/>
          <pc:sldMk cId="851849630" sldId="380"/>
        </pc:sldMkLst>
        <pc:spChg chg="del">
          <ac:chgData name="Alžběta Zvoníčková" userId="3f2a91401dacf213" providerId="LiveId" clId="{DDAC0A21-08C2-46D2-A865-639C4303108D}" dt="2021-04-03T13:22:50.797" v="687" actId="931"/>
          <ac:spMkLst>
            <pc:docMk/>
            <pc:sldMk cId="851849630" sldId="380"/>
            <ac:spMk id="3" creationId="{14BFCB76-CD4D-48C0-9B63-DEB7B5EBEDE8}"/>
          </ac:spMkLst>
        </pc:spChg>
        <pc:picChg chg="add mod">
          <ac:chgData name="Alžběta Zvoníčková" userId="3f2a91401dacf213" providerId="LiveId" clId="{DDAC0A21-08C2-46D2-A865-639C4303108D}" dt="2021-04-03T13:23:03.267" v="690" actId="1076"/>
          <ac:picMkLst>
            <pc:docMk/>
            <pc:sldMk cId="851849630" sldId="380"/>
            <ac:picMk id="5" creationId="{790AAC0E-ABC6-493F-B855-318288F16A48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3:41.628" v="696" actId="1076"/>
        <pc:sldMkLst>
          <pc:docMk/>
          <pc:sldMk cId="667451069" sldId="381"/>
        </pc:sldMkLst>
        <pc:spChg chg="del">
          <ac:chgData name="Alžběta Zvoníčková" userId="3f2a91401dacf213" providerId="LiveId" clId="{DDAC0A21-08C2-46D2-A865-639C4303108D}" dt="2021-04-03T13:23:27.111" v="693" actId="931"/>
          <ac:spMkLst>
            <pc:docMk/>
            <pc:sldMk cId="667451069" sldId="381"/>
            <ac:spMk id="3" creationId="{6BFFF962-F259-4218-A480-020892531D71}"/>
          </ac:spMkLst>
        </pc:spChg>
        <pc:picChg chg="add mod">
          <ac:chgData name="Alžběta Zvoníčková" userId="3f2a91401dacf213" providerId="LiveId" clId="{DDAC0A21-08C2-46D2-A865-639C4303108D}" dt="2021-04-03T13:23:41.628" v="696" actId="1076"/>
          <ac:picMkLst>
            <pc:docMk/>
            <pc:sldMk cId="667451069" sldId="381"/>
            <ac:picMk id="5" creationId="{9E81C83A-1E86-4DBD-BDE0-E434762CF401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4:21" v="702" actId="1076"/>
        <pc:sldMkLst>
          <pc:docMk/>
          <pc:sldMk cId="2893095688" sldId="382"/>
        </pc:sldMkLst>
        <pc:spChg chg="del">
          <ac:chgData name="Alžběta Zvoníčková" userId="3f2a91401dacf213" providerId="LiveId" clId="{DDAC0A21-08C2-46D2-A865-639C4303108D}" dt="2021-04-03T13:23:52.121" v="697" actId="931"/>
          <ac:spMkLst>
            <pc:docMk/>
            <pc:sldMk cId="2893095688" sldId="382"/>
            <ac:spMk id="3" creationId="{28B2AFD6-4AF2-465D-8684-A8A1299588E6}"/>
          </ac:spMkLst>
        </pc:spChg>
        <pc:picChg chg="add mod">
          <ac:chgData name="Alžběta Zvoníčková" userId="3f2a91401dacf213" providerId="LiveId" clId="{DDAC0A21-08C2-46D2-A865-639C4303108D}" dt="2021-04-03T13:24:02.512" v="700" actId="1076"/>
          <ac:picMkLst>
            <pc:docMk/>
            <pc:sldMk cId="2893095688" sldId="382"/>
            <ac:picMk id="5" creationId="{FDE78F81-FF79-4D99-9659-0158585A3E13}"/>
          </ac:picMkLst>
        </pc:picChg>
        <pc:picChg chg="add mod">
          <ac:chgData name="Alžběta Zvoníčková" userId="3f2a91401dacf213" providerId="LiveId" clId="{DDAC0A21-08C2-46D2-A865-639C4303108D}" dt="2021-04-03T13:24:21" v="702" actId="1076"/>
          <ac:picMkLst>
            <pc:docMk/>
            <pc:sldMk cId="2893095688" sldId="382"/>
            <ac:picMk id="7" creationId="{BE581D86-22A7-421D-B900-9954785EA0B8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5:33.732" v="714" actId="1076"/>
        <pc:sldMkLst>
          <pc:docMk/>
          <pc:sldMk cId="1008707501" sldId="383"/>
        </pc:sldMkLst>
        <pc:spChg chg="del">
          <ac:chgData name="Alžběta Zvoníčková" userId="3f2a91401dacf213" providerId="LiveId" clId="{DDAC0A21-08C2-46D2-A865-639C4303108D}" dt="2021-04-03T13:24:40.947" v="705" actId="931"/>
          <ac:spMkLst>
            <pc:docMk/>
            <pc:sldMk cId="1008707501" sldId="383"/>
            <ac:spMk id="3" creationId="{5213D9FD-8362-4F5D-8E77-DB66A5653A93}"/>
          </ac:spMkLst>
        </pc:spChg>
        <pc:spChg chg="add del mod">
          <ac:chgData name="Alžběta Zvoníčková" userId="3f2a91401dacf213" providerId="LiveId" clId="{DDAC0A21-08C2-46D2-A865-639C4303108D}" dt="2021-04-03T13:24:55.091" v="707" actId="931"/>
          <ac:spMkLst>
            <pc:docMk/>
            <pc:sldMk cId="1008707501" sldId="383"/>
            <ac:spMk id="7" creationId="{38E63258-6FFD-4F25-AAA8-C0A1BC869B9F}"/>
          </ac:spMkLst>
        </pc:spChg>
        <pc:picChg chg="add del mod">
          <ac:chgData name="Alžběta Zvoníčková" userId="3f2a91401dacf213" providerId="LiveId" clId="{DDAC0A21-08C2-46D2-A865-639C4303108D}" dt="2021-04-03T13:24:44.508" v="706" actId="478"/>
          <ac:picMkLst>
            <pc:docMk/>
            <pc:sldMk cId="1008707501" sldId="383"/>
            <ac:picMk id="5" creationId="{0A87379A-AC07-44DD-89A5-BE91E97783C0}"/>
          </ac:picMkLst>
        </pc:picChg>
        <pc:picChg chg="add mod">
          <ac:chgData name="Alžběta Zvoníčková" userId="3f2a91401dacf213" providerId="LiveId" clId="{DDAC0A21-08C2-46D2-A865-639C4303108D}" dt="2021-04-03T13:25:33.732" v="714" actId="1076"/>
          <ac:picMkLst>
            <pc:docMk/>
            <pc:sldMk cId="1008707501" sldId="383"/>
            <ac:picMk id="9" creationId="{6994C76C-70BC-45F0-AA4E-267EECDE4531}"/>
          </ac:picMkLst>
        </pc:picChg>
        <pc:picChg chg="add mod">
          <ac:chgData name="Alžběta Zvoníčková" userId="3f2a91401dacf213" providerId="LiveId" clId="{DDAC0A21-08C2-46D2-A865-639C4303108D}" dt="2021-04-03T13:25:28.199" v="713" actId="1076"/>
          <ac:picMkLst>
            <pc:docMk/>
            <pc:sldMk cId="1008707501" sldId="383"/>
            <ac:picMk id="11" creationId="{3EA0D729-3740-4B4C-82DE-01D89060B42C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5:58.113" v="718" actId="1076"/>
        <pc:sldMkLst>
          <pc:docMk/>
          <pc:sldMk cId="2170862005" sldId="384"/>
        </pc:sldMkLst>
        <pc:spChg chg="del">
          <ac:chgData name="Alžběta Zvoníčková" userId="3f2a91401dacf213" providerId="LiveId" clId="{DDAC0A21-08C2-46D2-A865-639C4303108D}" dt="2021-04-03T13:25:48.045" v="715" actId="931"/>
          <ac:spMkLst>
            <pc:docMk/>
            <pc:sldMk cId="2170862005" sldId="384"/>
            <ac:spMk id="3" creationId="{A802AC90-1176-419A-85CE-F940AFF0EBA9}"/>
          </ac:spMkLst>
        </pc:spChg>
        <pc:picChg chg="add mod">
          <ac:chgData name="Alžběta Zvoníčková" userId="3f2a91401dacf213" providerId="LiveId" clId="{DDAC0A21-08C2-46D2-A865-639C4303108D}" dt="2021-04-03T13:25:58.113" v="718" actId="1076"/>
          <ac:picMkLst>
            <pc:docMk/>
            <pc:sldMk cId="2170862005" sldId="384"/>
            <ac:picMk id="5" creationId="{D865FD3F-4F1C-46B8-A414-DD3E1DBF2137}"/>
          </ac:picMkLst>
        </pc:picChg>
      </pc:sldChg>
      <pc:sldChg chg="addSp delSp modSp new mod">
        <pc:chgData name="Alžběta Zvoníčková" userId="3f2a91401dacf213" providerId="LiveId" clId="{DDAC0A21-08C2-46D2-A865-639C4303108D}" dt="2021-04-03T13:26:21.775" v="723" actId="1076"/>
        <pc:sldMkLst>
          <pc:docMk/>
          <pc:sldMk cId="1769901854" sldId="385"/>
        </pc:sldMkLst>
        <pc:spChg chg="del">
          <ac:chgData name="Alžběta Zvoníčková" userId="3f2a91401dacf213" providerId="LiveId" clId="{DDAC0A21-08C2-46D2-A865-639C4303108D}" dt="2021-04-03T13:26:06.689" v="720" actId="931"/>
          <ac:spMkLst>
            <pc:docMk/>
            <pc:sldMk cId="1769901854" sldId="385"/>
            <ac:spMk id="3" creationId="{BD3BC219-6E3D-4937-A1A4-BFD8671A6B48}"/>
          </ac:spMkLst>
        </pc:spChg>
        <pc:picChg chg="add mod">
          <ac:chgData name="Alžběta Zvoníčková" userId="3f2a91401dacf213" providerId="LiveId" clId="{DDAC0A21-08C2-46D2-A865-639C4303108D}" dt="2021-04-03T13:26:21.775" v="723" actId="1076"/>
          <ac:picMkLst>
            <pc:docMk/>
            <pc:sldMk cId="1769901854" sldId="385"/>
            <ac:picMk id="5" creationId="{F17B8354-372B-4889-BA0C-E9E348213685}"/>
          </ac:picMkLst>
        </pc:picChg>
      </pc:sldChg>
      <pc:sldChg chg="modSp new mod">
        <pc:chgData name="Alžběta Zvoníčková" userId="3f2a91401dacf213" providerId="LiveId" clId="{DDAC0A21-08C2-46D2-A865-639C4303108D}" dt="2021-04-06T12:27:39.935" v="751" actId="2711"/>
        <pc:sldMkLst>
          <pc:docMk/>
          <pc:sldMk cId="1229877207" sldId="386"/>
        </pc:sldMkLst>
        <pc:spChg chg="mod">
          <ac:chgData name="Alžběta Zvoníčková" userId="3f2a91401dacf213" providerId="LiveId" clId="{DDAC0A21-08C2-46D2-A865-639C4303108D}" dt="2021-04-03T13:26:32.748" v="735" actId="20577"/>
          <ac:spMkLst>
            <pc:docMk/>
            <pc:sldMk cId="1229877207" sldId="386"/>
            <ac:spMk id="2" creationId="{BF14E6F4-F802-487E-BFC2-51C8C154E235}"/>
          </ac:spMkLst>
        </pc:spChg>
        <pc:spChg chg="mod">
          <ac:chgData name="Alžběta Zvoníčková" userId="3f2a91401dacf213" providerId="LiveId" clId="{DDAC0A21-08C2-46D2-A865-639C4303108D}" dt="2021-04-06T12:27:39.935" v="751" actId="2711"/>
          <ac:spMkLst>
            <pc:docMk/>
            <pc:sldMk cId="1229877207" sldId="386"/>
            <ac:spMk id="3" creationId="{86841891-B69C-4531-8B56-74E66ED1C01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8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3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2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3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5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9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7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3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  <p:sldLayoutId id="21474836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id="{C74CEF5A-BA61-44E6-81B3-33C0AD10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6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049589-D4FA-4519-8891-FABC41013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826410"/>
          </a:xfrm>
        </p:spPr>
        <p:txBody>
          <a:bodyPr>
            <a:normAutofit/>
          </a:bodyPr>
          <a:lstStyle/>
          <a:p>
            <a:r>
              <a:rPr lang="cs-CZ" sz="4000" dirty="0"/>
              <a:t>ŠKOLNÍ ROK 2020-2021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6CEC6E-FC79-4438-975C-C2A448B12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670" y="4155083"/>
            <a:ext cx="4490112" cy="553395"/>
          </a:xfrm>
        </p:spPr>
        <p:txBody>
          <a:bodyPr>
            <a:normAutofit/>
          </a:bodyPr>
          <a:lstStyle/>
          <a:p>
            <a:endParaRPr lang="cs-CZ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60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1887D-6839-452F-8109-B9329923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681E14-722A-46F0-80E9-66078B850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58" y="85726"/>
            <a:ext cx="5087341" cy="6783124"/>
          </a:xfrm>
        </p:spPr>
      </p:pic>
    </p:spTree>
    <p:extLst>
      <p:ext uri="{BB962C8B-B14F-4D97-AF65-F5344CB8AC3E}">
        <p14:creationId xmlns:p14="http://schemas.microsoft.com/office/powerpoint/2010/main" val="4487641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46717-65F6-423E-998F-6DC5E3F2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188FEA-10DF-45E8-A349-D2E7C9CA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708"/>
            <a:ext cx="11013497" cy="3667124"/>
          </a:xfrm>
        </p:spPr>
      </p:pic>
    </p:spTree>
    <p:extLst>
      <p:ext uri="{BB962C8B-B14F-4D97-AF65-F5344CB8AC3E}">
        <p14:creationId xmlns:p14="http://schemas.microsoft.com/office/powerpoint/2010/main" val="18490688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1B5E0-3402-4D89-9CB7-B4B61590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3542DD-FF59-461B-B562-3B4EBF289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641"/>
            <a:ext cx="5067300" cy="6834359"/>
          </a:xfrm>
        </p:spPr>
      </p:pic>
    </p:spTree>
    <p:extLst>
      <p:ext uri="{BB962C8B-B14F-4D97-AF65-F5344CB8AC3E}">
        <p14:creationId xmlns:p14="http://schemas.microsoft.com/office/powerpoint/2010/main" val="7561145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0475B-9690-4B03-B52B-1F8D7624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8DA3090-BFC4-4F4C-94D6-48FFDC703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-6519"/>
            <a:ext cx="9258300" cy="6864519"/>
          </a:xfrm>
        </p:spPr>
      </p:pic>
    </p:spTree>
    <p:extLst>
      <p:ext uri="{BB962C8B-B14F-4D97-AF65-F5344CB8AC3E}">
        <p14:creationId xmlns:p14="http://schemas.microsoft.com/office/powerpoint/2010/main" val="38919345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C48DF-328B-4FD5-B94C-6A0A6C93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91B506-FE52-461C-89AF-ED7C0CF42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5143500" cy="6858001"/>
          </a:xfrm>
        </p:spPr>
      </p:pic>
    </p:spTree>
    <p:extLst>
      <p:ext uri="{BB962C8B-B14F-4D97-AF65-F5344CB8AC3E}">
        <p14:creationId xmlns:p14="http://schemas.microsoft.com/office/powerpoint/2010/main" val="20221228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C8A7D-4E29-485A-A072-130882A8D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9ABA31-4C84-470F-943C-97B52BA10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0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25562514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D1C8B-AE69-4D00-99BB-2D1FE6A7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4CB026-37D0-468E-8DE7-4F6C3F107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6421"/>
            <a:ext cx="5076824" cy="6845157"/>
          </a:xfrm>
        </p:spPr>
      </p:pic>
    </p:spTree>
    <p:extLst>
      <p:ext uri="{BB962C8B-B14F-4D97-AF65-F5344CB8AC3E}">
        <p14:creationId xmlns:p14="http://schemas.microsoft.com/office/powerpoint/2010/main" val="40230190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19EF1-450C-4DE5-BF70-310A3023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428D903-904F-4DC1-B7DF-7F6B7C6F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75" y="0"/>
            <a:ext cx="9124156" cy="6843118"/>
          </a:xfrm>
        </p:spPr>
      </p:pic>
    </p:spTree>
    <p:extLst>
      <p:ext uri="{BB962C8B-B14F-4D97-AF65-F5344CB8AC3E}">
        <p14:creationId xmlns:p14="http://schemas.microsoft.com/office/powerpoint/2010/main" val="10190926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417E8-65BA-428B-B87A-9CCFF2A0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D8CED1-3F7D-4B57-A96A-22BF499D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Sněhová nadílka potěšila celou školní družinu a pokračovalo se v zimních radovánkách. Vyrábělo se cirkusové šapitó, šašci různých tvarů a barev, akrobati a cirkusová zvířata. V rámci oddělení se nacvičovalo cirkusové představení. Před dnem sv. Valentýna žáci vyrobili skládaná srdíčka a seznámili se s historií tohoto svátku u nás i ve světě.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820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AA6AD-3C1F-44BA-85DD-9CD3C24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8664DB-B88C-4F0C-B67B-3A03E57E4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95" y="0"/>
            <a:ext cx="9634010" cy="6867940"/>
          </a:xfrm>
        </p:spPr>
      </p:pic>
    </p:spTree>
    <p:extLst>
      <p:ext uri="{BB962C8B-B14F-4D97-AF65-F5344CB8AC3E}">
        <p14:creationId xmlns:p14="http://schemas.microsoft.com/office/powerpoint/2010/main" val="1838630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8DE2D-5887-4985-92C4-D870EA6C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8DBD2F-C607-49BD-AA50-C255F8069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05" y="0"/>
            <a:ext cx="9263054" cy="6870099"/>
          </a:xfrm>
        </p:spPr>
      </p:pic>
    </p:spTree>
    <p:extLst>
      <p:ext uri="{BB962C8B-B14F-4D97-AF65-F5344CB8AC3E}">
        <p14:creationId xmlns:p14="http://schemas.microsoft.com/office/powerpoint/2010/main" val="357937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C34A0-C754-4AC6-83DA-BF935B9E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B08287A-A806-4FC2-850B-F673A042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4" y="0"/>
            <a:ext cx="5076825" cy="684515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F38F74-0266-4F57-B181-6710601EF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53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655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8F870-FD90-4757-B09F-BA19520C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FE0229-77B9-4494-9A54-7F75EBD0C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4" y="-15582"/>
            <a:ext cx="5153025" cy="6873582"/>
          </a:xfrm>
        </p:spPr>
      </p:pic>
    </p:spTree>
    <p:extLst>
      <p:ext uri="{BB962C8B-B14F-4D97-AF65-F5344CB8AC3E}">
        <p14:creationId xmlns:p14="http://schemas.microsoft.com/office/powerpoint/2010/main" val="40208642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BCC06-44CE-40B3-8697-8D75E3F8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22FECC-575C-4E84-AE01-898E69AC4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0"/>
            <a:ext cx="5143500" cy="6860877"/>
          </a:xfrm>
        </p:spPr>
      </p:pic>
    </p:spTree>
    <p:extLst>
      <p:ext uri="{BB962C8B-B14F-4D97-AF65-F5344CB8AC3E}">
        <p14:creationId xmlns:p14="http://schemas.microsoft.com/office/powerpoint/2010/main" val="28981308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C4FCB-9684-475C-997E-8BA48675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35B7D0-8C38-410C-B3C9-3A07040F0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4" y="0"/>
            <a:ext cx="5133975" cy="6848172"/>
          </a:xfrm>
        </p:spPr>
      </p:pic>
    </p:spTree>
    <p:extLst>
      <p:ext uri="{BB962C8B-B14F-4D97-AF65-F5344CB8AC3E}">
        <p14:creationId xmlns:p14="http://schemas.microsoft.com/office/powerpoint/2010/main" val="26696765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6D542-A313-45CA-8742-273A8C92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140741-2405-4588-920F-61315DB55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52731" cy="6864549"/>
          </a:xfrm>
        </p:spPr>
      </p:pic>
    </p:spTree>
    <p:extLst>
      <p:ext uri="{BB962C8B-B14F-4D97-AF65-F5344CB8AC3E}">
        <p14:creationId xmlns:p14="http://schemas.microsoft.com/office/powerpoint/2010/main" val="19871171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81801-DBE0-4075-8B42-8BEADA56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A955F7-E7CB-4541-BAB5-4352F1353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-15583"/>
            <a:ext cx="5153025" cy="6873583"/>
          </a:xfrm>
        </p:spPr>
      </p:pic>
    </p:spTree>
    <p:extLst>
      <p:ext uri="{BB962C8B-B14F-4D97-AF65-F5344CB8AC3E}">
        <p14:creationId xmlns:p14="http://schemas.microsoft.com/office/powerpoint/2010/main" val="17947916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19779-8E44-4935-B462-925FB1D2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9BA890-2C50-4385-AB8A-C7FAD4878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96" y="4781"/>
            <a:ext cx="7078407" cy="6853219"/>
          </a:xfrm>
        </p:spPr>
      </p:pic>
    </p:spTree>
    <p:extLst>
      <p:ext uri="{BB962C8B-B14F-4D97-AF65-F5344CB8AC3E}">
        <p14:creationId xmlns:p14="http://schemas.microsoft.com/office/powerpoint/2010/main" val="10926164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57B1D-9411-4933-93F5-DCE71E3A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561345-B010-4128-81D5-C0A30802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086349" cy="6858000"/>
          </a:xfrm>
        </p:spPr>
      </p:pic>
    </p:spTree>
    <p:extLst>
      <p:ext uri="{BB962C8B-B14F-4D97-AF65-F5344CB8AC3E}">
        <p14:creationId xmlns:p14="http://schemas.microsoft.com/office/powerpoint/2010/main" val="3115844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7490C-723E-4486-A37F-2C9EBF36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6C91D1-ECD7-4091-8130-48E32B894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20" y="0"/>
            <a:ext cx="4867892" cy="6858000"/>
          </a:xfrm>
        </p:spPr>
      </p:pic>
    </p:spTree>
    <p:extLst>
      <p:ext uri="{BB962C8B-B14F-4D97-AF65-F5344CB8AC3E}">
        <p14:creationId xmlns:p14="http://schemas.microsoft.com/office/powerpoint/2010/main" val="12922773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71658-37E0-45FC-A728-76B27C4B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8FA91A-4AF8-4E02-BA70-ED27E7F62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25687"/>
            <a:ext cx="5105400" cy="6883687"/>
          </a:xfrm>
        </p:spPr>
      </p:pic>
    </p:spTree>
    <p:extLst>
      <p:ext uri="{BB962C8B-B14F-4D97-AF65-F5344CB8AC3E}">
        <p14:creationId xmlns:p14="http://schemas.microsoft.com/office/powerpoint/2010/main" val="1557611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52E03-8C02-4FCE-AC67-EE58D72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5B8A51-8102-4D8D-B5D6-25AF5532D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3100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FB703-0C68-499D-A4C0-96D84F52E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60429FF-DA62-446B-B9C5-50FCC146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-12701"/>
            <a:ext cx="5153025" cy="6870701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B1DC886-37C6-44E7-B8B5-52F308F4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48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A39C6D-B08C-4A18-9CEE-CC349AFC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8F3CEE-5EA6-428C-8940-08333C2D4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0"/>
            <a:ext cx="4533900" cy="68862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EB0E76-BE4E-4A39-A603-66FCE40D3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12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07E7F-92BE-4C49-85B1-A9FC66DC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755C99-8BCD-42A2-B2C1-6181919BF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-19051"/>
            <a:ext cx="5172075" cy="6896101"/>
          </a:xfrm>
        </p:spPr>
      </p:pic>
    </p:spTree>
    <p:extLst>
      <p:ext uri="{BB962C8B-B14F-4D97-AF65-F5344CB8AC3E}">
        <p14:creationId xmlns:p14="http://schemas.microsoft.com/office/powerpoint/2010/main" val="32810090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3365B-E8FA-4842-B325-193D8B4C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5C06CC-1917-4AB0-A423-41BACAA7A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0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10423574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18F59-B979-437A-ABB4-B0D334DA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12A72A-C38A-42DB-BD45-B15E7075F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394625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907E9-A66C-4646-9B04-D54538A2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0AAC0E-ABC6-493F-B855-318288F16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518496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A58E1-70D6-4974-A56C-DE560DCE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81C83A-1E86-4DBD-BDE0-E434762CF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674510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22989-7F57-4E67-AB74-CED98FB0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E78F81-FF79-4D99-9659-0158585A3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5" y="0"/>
            <a:ext cx="5144888" cy="685985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581D86-22A7-421D-B900-9954785EA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956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C72A7-4274-40BB-8096-72211CC3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6994C76C-70BC-45F0-AA4E-267EECDE4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5" y="0"/>
            <a:ext cx="5135363" cy="6847152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A0D729-3740-4B4C-82DE-01D89060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75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EA29C-97FF-466B-9C6E-77244DB8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65FD3F-4F1C-46B8-A414-DD3E1DBF2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5553075" cy="6839116"/>
          </a:xfrm>
        </p:spPr>
      </p:pic>
    </p:spTree>
    <p:extLst>
      <p:ext uri="{BB962C8B-B14F-4D97-AF65-F5344CB8AC3E}">
        <p14:creationId xmlns:p14="http://schemas.microsoft.com/office/powerpoint/2010/main" val="21708620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0A4D9-9ADD-452B-83EE-3304A8CB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7B8354-372B-4889-BA0C-E9E348213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3" y="752475"/>
            <a:ext cx="11134765" cy="5199696"/>
          </a:xfrm>
        </p:spPr>
      </p:pic>
    </p:spTree>
    <p:extLst>
      <p:ext uri="{BB962C8B-B14F-4D97-AF65-F5344CB8AC3E}">
        <p14:creationId xmlns:p14="http://schemas.microsoft.com/office/powerpoint/2010/main" val="176990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702B1-5488-4FA4-88E5-A59C1AE0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C09BCE-51D3-464D-94AE-74DC4AEF7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21"/>
            <a:ext cx="5095874" cy="687084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9B23A5-E427-46AE-AB96-8BEED3480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02" y="6421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746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4E6F4-F802-487E-BFC2-51C8C154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Březen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841891-B69C-4531-8B56-74E66ED1C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Školní družina se opět přesunula do online prostoru. Povídalo se o březnových pranostikách a příslovích. Hrály se různé hry – jméno, město..., šibenice, prší, hledání věcí podle barvy nebo písmene. Malovalo se se zavřenýma očima, podle zadání, dokreslovaly se písmena a číslice.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772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EAC03-0121-4017-8566-86B83C8B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Duben 2021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42E519-3723-45CF-BAA3-17E2A3288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cs-CZ" dirty="0">
                <a:latin typeface="Comic Sans MS" panose="030F0702030302020204" pitchFamily="66" charset="0"/>
              </a:rPr>
              <a:t>Po Velikonocích zůstala družina ještě týden v online režimu. Povídalo se o jaru, dubnových pranostikách a příslovích. Hráli se různé hry: </a:t>
            </a:r>
            <a:r>
              <a:rPr lang="cs-CZ" dirty="0" err="1">
                <a:latin typeface="Comic Sans MS" panose="030F0702030302020204" pitchFamily="66" charset="0"/>
              </a:rPr>
              <a:t>Kimova</a:t>
            </a:r>
            <a:r>
              <a:rPr lang="cs-CZ" dirty="0">
                <a:latin typeface="Comic Sans MS" panose="030F0702030302020204" pitchFamily="66" charset="0"/>
              </a:rPr>
              <a:t> hra, Bingo, hledač pokladů a jiné. Vyrábělo se a tvořilo. Další týdny se v družině zkoumalo lidské tělo. Povídání se točilo kolem jednotlivých orgánů. Jak pracuje srdce, plíce, mozek, svaly. Nacvičovalo se ošetření drobných poranění. Připomněl se den Země a nezbytnost chránit životní prostředí. Konec měsíce patřil čarodějům a čarodějnicím.</a:t>
            </a:r>
          </a:p>
          <a:p>
            <a:pPr fontAlgn="base"/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6303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AF81E-7F34-4E8C-9D99-4459AB99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14D4D5-710F-42D5-B31D-EFB27C67F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3" y="130089"/>
            <a:ext cx="4988663" cy="665155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99508D-9AFB-4172-9E6F-0FB0C5D6B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318"/>
            <a:ext cx="4991493" cy="66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369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C6BEC3-7588-424E-A483-557E5F77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4916C1B-1612-42A0-9699-18FA3A80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07" y="238580"/>
            <a:ext cx="8507785" cy="6380839"/>
          </a:xfrm>
        </p:spPr>
      </p:pic>
    </p:spTree>
    <p:extLst>
      <p:ext uri="{BB962C8B-B14F-4D97-AF65-F5344CB8AC3E}">
        <p14:creationId xmlns:p14="http://schemas.microsoft.com/office/powerpoint/2010/main" val="36859311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0F429-ED91-4436-AE8C-05BF2517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833604-6797-4D05-8055-00178A72D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72" y="271021"/>
            <a:ext cx="4791459" cy="64603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0FEFE0-4391-49C3-A397-E249C1796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1021"/>
            <a:ext cx="4684335" cy="63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49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EF561-3436-4C4C-B3B9-47CD8631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FEF3EA-BAF5-4F1B-ACA6-B4063F4B1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93" y="320511"/>
            <a:ext cx="4722827" cy="629710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5FAED5-C9E9-4E7A-AC6C-C22F06657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05" y="320511"/>
            <a:ext cx="4670353" cy="62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24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AA769-FCE9-453C-92E1-42A5B967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718215E-B1DF-484F-B6B3-D75B90666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2" y="94269"/>
            <a:ext cx="4913719" cy="655162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C1CFDE-4236-4119-AE70-1E7F26FC7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42" y="94268"/>
            <a:ext cx="4913721" cy="65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418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19EB7-0731-4EC3-8049-C36F6A6E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58BBFA0-9098-482C-A834-0A07110F1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1" y="139341"/>
            <a:ext cx="4937688" cy="657931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EDC47D-2B8F-4116-ADE0-AD0BEF8C6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63" y="139341"/>
            <a:ext cx="4937689" cy="65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6656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2D0CD-2086-40F4-84A7-3E5732340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097BE13-A454-46C5-B784-6A42C534E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26244"/>
            <a:ext cx="4807249" cy="640551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EAF0EF-F54B-46D8-80AD-68145ED2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7" y="226243"/>
            <a:ext cx="4807251" cy="64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9999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1AFE4-2713-4232-8E4B-99ED2160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BE1E41-1A6C-4D25-A2AE-7DD889EE1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4" y="251460"/>
            <a:ext cx="4713349" cy="63550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1F1F8E-9320-46D7-8D5C-D969CD3B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8" y="251460"/>
            <a:ext cx="471335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32762-2B07-4560-B6BE-CA3596BB0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E314136-A00B-47AD-BA83-C65305DF9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18" y="0"/>
            <a:ext cx="5079781" cy="6849144"/>
          </a:xfrm>
        </p:spPr>
      </p:pic>
    </p:spTree>
    <p:extLst>
      <p:ext uri="{BB962C8B-B14F-4D97-AF65-F5344CB8AC3E}">
        <p14:creationId xmlns:p14="http://schemas.microsoft.com/office/powerpoint/2010/main" val="9655766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9F072-DC04-4D1F-9D5D-1ED14F09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Květen 2021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AF09AF-803B-45FE-94FB-FB047FE4E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Řadu činností měsíce května provázelo bloudění vesmírem, hledání zajímavostí a faktů o Mléčné dráze. Následně přistáli ufoni na naší planetě. Maminkám k svátku se vyráběly různé dárečky - </a:t>
            </a:r>
            <a:r>
              <a:rPr lang="cs-CZ" dirty="0" err="1">
                <a:latin typeface="Comic Sans MS" panose="030F0702030302020204" pitchFamily="66" charset="0"/>
              </a:rPr>
              <a:t>origami</a:t>
            </a:r>
            <a:r>
              <a:rPr lang="cs-CZ" dirty="0">
                <a:latin typeface="Comic Sans MS" panose="030F0702030302020204" pitchFamily="66" charset="0"/>
              </a:rPr>
              <a:t> kytičky, srdíčka a přání. Povídalo se o tom, jak je důležité umět naslouchat druhému a naslouchat nejen ušima, ale i očima a srdcem.</a:t>
            </a:r>
          </a:p>
        </p:txBody>
      </p:sp>
    </p:spTree>
    <p:extLst>
      <p:ext uri="{BB962C8B-B14F-4D97-AF65-F5344CB8AC3E}">
        <p14:creationId xmlns:p14="http://schemas.microsoft.com/office/powerpoint/2010/main" val="15813080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AFA8-0FE3-46F0-8FB2-61F2B523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CD96640-EA53-4CE6-B96D-D289BF763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" y="631596"/>
            <a:ext cx="3227241" cy="559480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0726A0-BE2B-49CA-86BB-2B8757C8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34" y="631596"/>
            <a:ext cx="7545818" cy="55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9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1C93D-29C3-4EF8-AC21-024704E0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DAA89B4-D0CD-46EC-8050-22469A03E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2" y="1593130"/>
            <a:ext cx="10724984" cy="3563331"/>
          </a:xfrm>
        </p:spPr>
      </p:pic>
    </p:spTree>
    <p:extLst>
      <p:ext uri="{BB962C8B-B14F-4D97-AF65-F5344CB8AC3E}">
        <p14:creationId xmlns:p14="http://schemas.microsoft.com/office/powerpoint/2010/main" val="41296352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FE885-D9A2-4A91-9849-A50529F4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42AE0E-CBB1-42B4-9F7D-1228A23DE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502920"/>
            <a:ext cx="9707959" cy="5993118"/>
          </a:xfrm>
        </p:spPr>
      </p:pic>
    </p:spTree>
    <p:extLst>
      <p:ext uri="{BB962C8B-B14F-4D97-AF65-F5344CB8AC3E}">
        <p14:creationId xmlns:p14="http://schemas.microsoft.com/office/powerpoint/2010/main" val="1975884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3AF81-BE74-402A-BEBC-2E1DE0DF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44D17E9-39CF-4FB5-8769-03EBB7F40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2" y="276756"/>
            <a:ext cx="8502976" cy="6304488"/>
          </a:xfrm>
        </p:spPr>
      </p:pic>
    </p:spTree>
    <p:extLst>
      <p:ext uri="{BB962C8B-B14F-4D97-AF65-F5344CB8AC3E}">
        <p14:creationId xmlns:p14="http://schemas.microsoft.com/office/powerpoint/2010/main" val="22607053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8F6D7-E284-4B39-A981-A45243E4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EFF0214-6138-4C4D-B084-6F89B5354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11" y="384546"/>
            <a:ext cx="8540684" cy="6334340"/>
          </a:xfrm>
        </p:spPr>
      </p:pic>
    </p:spTree>
    <p:extLst>
      <p:ext uri="{BB962C8B-B14F-4D97-AF65-F5344CB8AC3E}">
        <p14:creationId xmlns:p14="http://schemas.microsoft.com/office/powerpoint/2010/main" val="8636315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8B9E8-4B68-43DB-BF65-34884B4FB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4B79DD6-C34A-42D6-8B32-E269C1236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7" y="347001"/>
            <a:ext cx="8568965" cy="6353416"/>
          </a:xfrm>
        </p:spPr>
      </p:pic>
    </p:spTree>
    <p:extLst>
      <p:ext uri="{BB962C8B-B14F-4D97-AF65-F5344CB8AC3E}">
        <p14:creationId xmlns:p14="http://schemas.microsoft.com/office/powerpoint/2010/main" val="11432228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375A5-F634-447D-BC9B-A86FCF1F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46C2696-338A-4DA8-9A4E-716BDD622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" y="716437"/>
            <a:ext cx="10530698" cy="5222449"/>
          </a:xfrm>
        </p:spPr>
      </p:pic>
    </p:spTree>
    <p:extLst>
      <p:ext uri="{BB962C8B-B14F-4D97-AF65-F5344CB8AC3E}">
        <p14:creationId xmlns:p14="http://schemas.microsoft.com/office/powerpoint/2010/main" val="20496104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31FD8-14A1-478B-B1B0-1AFF4930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C024FCC-1EBB-4B28-BF72-C4CAA19D5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04" y="247846"/>
            <a:ext cx="8578392" cy="6362307"/>
          </a:xfrm>
        </p:spPr>
      </p:pic>
    </p:spTree>
    <p:extLst>
      <p:ext uri="{BB962C8B-B14F-4D97-AF65-F5344CB8AC3E}">
        <p14:creationId xmlns:p14="http://schemas.microsoft.com/office/powerpoint/2010/main" val="384217441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CC667-D619-4220-8E92-5714D84C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C94C0FE-637A-4C17-B933-138D6CB02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1" y="233313"/>
            <a:ext cx="8521831" cy="6391374"/>
          </a:xfrm>
        </p:spPr>
      </p:pic>
    </p:spTree>
    <p:extLst>
      <p:ext uri="{BB962C8B-B14F-4D97-AF65-F5344CB8AC3E}">
        <p14:creationId xmlns:p14="http://schemas.microsoft.com/office/powerpoint/2010/main" val="38999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3CC1F-EF79-4627-806B-65ED64D0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700057-2963-4E4F-90BE-BBB59F19C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50" y="0"/>
            <a:ext cx="9143206" cy="6857405"/>
          </a:xfrm>
        </p:spPr>
      </p:pic>
    </p:spTree>
    <p:extLst>
      <p:ext uri="{BB962C8B-B14F-4D97-AF65-F5344CB8AC3E}">
        <p14:creationId xmlns:p14="http://schemas.microsoft.com/office/powerpoint/2010/main" val="145584632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81C21-C2B0-423E-A5D4-E33F176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0C2F0C6-E2C5-4F4C-A431-56217AFCB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2" y="240383"/>
            <a:ext cx="8502977" cy="6377234"/>
          </a:xfrm>
        </p:spPr>
      </p:pic>
    </p:spTree>
    <p:extLst>
      <p:ext uri="{BB962C8B-B14F-4D97-AF65-F5344CB8AC3E}">
        <p14:creationId xmlns:p14="http://schemas.microsoft.com/office/powerpoint/2010/main" val="257246647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DD6FB-1FC5-4BD2-BD96-7BB934AB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 2021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225712-6416-4210-8752-866954A3E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První červnový den patřil ve školní družině všem dětem. Hrály se různé soutěže, kreslilo se křídou, sladce se odměňovalo. Celý červen provázeli indiáni. Vyráběly se indiánské čelenky a korále, totemy a týpí. Poslouchali se indiánské písně a přepisovaly se jména do indiánské abecedy. Na konci měsíce se vyráběly prázdninové deníky na zážitky.</a:t>
            </a:r>
          </a:p>
        </p:txBody>
      </p:sp>
    </p:spTree>
    <p:extLst>
      <p:ext uri="{BB962C8B-B14F-4D97-AF65-F5344CB8AC3E}">
        <p14:creationId xmlns:p14="http://schemas.microsoft.com/office/powerpoint/2010/main" val="116857560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0175F-EFC5-498B-A487-A445B6B8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6CB446F-08CA-46CE-A8CE-C7A4BD17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4" y="122945"/>
            <a:ext cx="4943719" cy="659162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2A23F0-DFB4-4B48-B507-8F232245C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53" y="143427"/>
            <a:ext cx="4519675" cy="65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669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439D0-A312-4C0F-BBAE-F8F470E1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F2C135C-12DC-43B1-BABC-BC64DCA95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92" y="254522"/>
            <a:ext cx="8782816" cy="6513922"/>
          </a:xfrm>
        </p:spPr>
      </p:pic>
    </p:spTree>
    <p:extLst>
      <p:ext uri="{BB962C8B-B14F-4D97-AF65-F5344CB8AC3E}">
        <p14:creationId xmlns:p14="http://schemas.microsoft.com/office/powerpoint/2010/main" val="376985560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C6A0C-103D-4898-B7E9-0EC237B2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038EAC-5BF5-4A72-A761-31EAE6F50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73" y="198440"/>
            <a:ext cx="8711622" cy="6461120"/>
          </a:xfrm>
        </p:spPr>
      </p:pic>
    </p:spTree>
    <p:extLst>
      <p:ext uri="{BB962C8B-B14F-4D97-AF65-F5344CB8AC3E}">
        <p14:creationId xmlns:p14="http://schemas.microsoft.com/office/powerpoint/2010/main" val="156358004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CA963-E4D6-47C1-8A11-74B6551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307AFE3-BADB-4FD6-8B3C-D6D66A660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2" y="126340"/>
            <a:ext cx="4898944" cy="660531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48EEE9-F649-4143-949B-DFD4F72BC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5" y="126340"/>
            <a:ext cx="4593407" cy="66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887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60553-B17E-4D73-8BAE-5999AF7D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EF2C57-4CA5-41BA-B226-1248AC088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1" y="227240"/>
            <a:ext cx="8538025" cy="6403519"/>
          </a:xfrm>
        </p:spPr>
      </p:pic>
    </p:spTree>
    <p:extLst>
      <p:ext uri="{BB962C8B-B14F-4D97-AF65-F5344CB8AC3E}">
        <p14:creationId xmlns:p14="http://schemas.microsoft.com/office/powerpoint/2010/main" val="96437048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54E52-A16A-4055-BFFA-80EB7F79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0C1856F-C578-463C-BF19-5BBF07D7B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1" y="292232"/>
            <a:ext cx="8643002" cy="6410226"/>
          </a:xfrm>
        </p:spPr>
      </p:pic>
    </p:spTree>
    <p:extLst>
      <p:ext uri="{BB962C8B-B14F-4D97-AF65-F5344CB8AC3E}">
        <p14:creationId xmlns:p14="http://schemas.microsoft.com/office/powerpoint/2010/main" val="346207342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BFD26-5B6A-45EA-84C6-B577050E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D5FE71-DF75-4817-B3E4-215ECDA12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8" y="170015"/>
            <a:ext cx="4888477" cy="651797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5BC99C-A95A-4520-8DFE-6A7DAD217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014"/>
            <a:ext cx="4888479" cy="65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490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4307D-778C-4A78-864E-E003FEC0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E4BD76A-87AD-4CB8-9745-75673E2AB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94" y="200319"/>
            <a:ext cx="8706553" cy="6457361"/>
          </a:xfrm>
        </p:spPr>
      </p:pic>
    </p:spTree>
    <p:extLst>
      <p:ext uri="{BB962C8B-B14F-4D97-AF65-F5344CB8AC3E}">
        <p14:creationId xmlns:p14="http://schemas.microsoft.com/office/powerpoint/2010/main" val="54142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4E8AA-35F6-4041-8C93-FB26BC02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59722F-ADD1-423D-BBE7-0AA0FA8BD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0"/>
            <a:ext cx="5133975" cy="6845301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28D16B-5F03-4567-A2E9-6DE93D0B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27F84-C140-4A46-A856-5696B217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868D283-2EBA-45AA-A513-67BCD13D6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50" y="0"/>
            <a:ext cx="5076825" cy="68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08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20CE7-C497-4F38-8009-A2159D25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Modern Love (Nadpisy)"/>
              </a:rPr>
              <a:t>Říjen </a:t>
            </a:r>
            <a:r>
              <a:rPr lang="cs-CZ" dirty="0">
                <a:latin typeface="Modern Love (Nadpisy)"/>
              </a:rPr>
              <a:t>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C37BC2-4CC7-4736-A9E8-2C1346AC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Podzimní hry využila družina k hrám a sportovním aktivitám na školním hřišti. Tvořily se dekorace z listů, šišek, kaštanů a žaludů. Hovořilo se o pranostikách, příslovích, zpívaly se písně o stromech, soutěžilo se v hádankách. Největší pozornost byla věnována dni stromů. Konec měsíce patřil nespoutaným drakům.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7D2AF-FAF2-4067-B0C3-4F0BC988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62D9233-A616-4D21-B855-5A0B4CD1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4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256006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1DBDA-A049-4F41-9B53-168F6993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Září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025E37-A8E4-4B3F-9943-CDF491401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Comic Sans MS" panose="030F0702030302020204" pitchFamily="66" charset="0"/>
              </a:rPr>
              <a:t>Začátek nového školního roku </a:t>
            </a: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začalo ve družině utváření nového kolektivu prostřednictvím seznamovacích her. Opakují se zásady slušného chování, bezpečného pohybu v prostorách družiny, školy, hřiště, jídelny, zahrady, při přechodu ze školy.  Hovořilo se o zážitcích z prázdnin. Vznikala nová dílka (kolektivně podzimní sklizně, jednotlivě včely, bezinky, balonky).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71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42441-96FD-4EAA-B851-FF68FE41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AB3317-02C3-41DD-9AFE-6CAB6EFBC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4" y="0"/>
            <a:ext cx="5151635" cy="6868849"/>
          </a:xfrm>
        </p:spPr>
      </p:pic>
    </p:spTree>
    <p:extLst>
      <p:ext uri="{BB962C8B-B14F-4D97-AF65-F5344CB8AC3E}">
        <p14:creationId xmlns:p14="http://schemas.microsoft.com/office/powerpoint/2010/main" val="249720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DEB95-EEB1-44EF-82D2-508302A7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76534A-27F5-4FFF-912F-A013F6B5C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42110" cy="6856149"/>
          </a:xfrm>
        </p:spPr>
      </p:pic>
    </p:spTree>
    <p:extLst>
      <p:ext uri="{BB962C8B-B14F-4D97-AF65-F5344CB8AC3E}">
        <p14:creationId xmlns:p14="http://schemas.microsoft.com/office/powerpoint/2010/main" val="151563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18F95-CCE8-4379-8AB7-139E9AEC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278E7B-9FDB-494D-85D5-F52AD4F6A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42110" cy="6856149"/>
          </a:xfrm>
        </p:spPr>
      </p:pic>
    </p:spTree>
    <p:extLst>
      <p:ext uri="{BB962C8B-B14F-4D97-AF65-F5344CB8AC3E}">
        <p14:creationId xmlns:p14="http://schemas.microsoft.com/office/powerpoint/2010/main" val="242899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5F467-9685-43EC-B288-6817D0D3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C0939E-D0E1-45BB-AA9F-DC3A26976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47" y="0"/>
            <a:ext cx="9162256" cy="6871693"/>
          </a:xfrm>
        </p:spPr>
      </p:pic>
    </p:spTree>
    <p:extLst>
      <p:ext uri="{BB962C8B-B14F-4D97-AF65-F5344CB8AC3E}">
        <p14:creationId xmlns:p14="http://schemas.microsoft.com/office/powerpoint/2010/main" val="2875522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99A49-91AC-4E2B-B0A6-B36AF566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FE0800-B9E6-4E57-89F8-E1E459622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42110" cy="6856149"/>
          </a:xfrm>
        </p:spPr>
      </p:pic>
    </p:spTree>
    <p:extLst>
      <p:ext uri="{BB962C8B-B14F-4D97-AF65-F5344CB8AC3E}">
        <p14:creationId xmlns:p14="http://schemas.microsoft.com/office/powerpoint/2010/main" val="328150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CB227-50DA-4EC7-8A81-3E888034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79F354F-A25B-4412-9F8A-4BC0B8ECA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4" y="0"/>
            <a:ext cx="5151635" cy="6868849"/>
          </a:xfrm>
        </p:spPr>
      </p:pic>
    </p:spTree>
    <p:extLst>
      <p:ext uri="{BB962C8B-B14F-4D97-AF65-F5344CB8AC3E}">
        <p14:creationId xmlns:p14="http://schemas.microsoft.com/office/powerpoint/2010/main" val="1019393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4CA43-2427-4C31-84C3-1759ECB5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6C284A-3C55-4933-B94D-D94303246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1"/>
            <a:ext cx="5143500" cy="685800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B2D0DA-6B9A-4C69-83F1-80D452D22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53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3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CA236-D942-4C50-9E3D-563C7DC3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FCA096-2E96-4200-89F0-B81E41D8A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9" y="0"/>
            <a:ext cx="5636951" cy="6851065"/>
          </a:xfrm>
        </p:spPr>
      </p:pic>
    </p:spTree>
    <p:extLst>
      <p:ext uri="{BB962C8B-B14F-4D97-AF65-F5344CB8AC3E}">
        <p14:creationId xmlns:p14="http://schemas.microsoft.com/office/powerpoint/2010/main" val="3809014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7FE60-6CD8-4770-B003-06EEBA3C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B5C07C6-D667-4596-B652-F5829AB52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78" y="4364"/>
            <a:ext cx="9243622" cy="6853636"/>
          </a:xfrm>
        </p:spPr>
      </p:pic>
    </p:spTree>
    <p:extLst>
      <p:ext uri="{BB962C8B-B14F-4D97-AF65-F5344CB8AC3E}">
        <p14:creationId xmlns:p14="http://schemas.microsoft.com/office/powerpoint/2010/main" val="298437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E9CDE-C2AA-4928-AF88-E5DEFC1B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2DCA8B-DF2F-46A8-B7B3-8D8654FF7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28" y="4364"/>
            <a:ext cx="9243622" cy="6853636"/>
          </a:xfrm>
        </p:spPr>
      </p:pic>
    </p:spTree>
    <p:extLst>
      <p:ext uri="{BB962C8B-B14F-4D97-AF65-F5344CB8AC3E}">
        <p14:creationId xmlns:p14="http://schemas.microsoft.com/office/powerpoint/2010/main" val="359180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5A1F3-BD7A-46FB-A8A3-5FB106C5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377FF7-300A-4B56-AF38-AB1C4B91F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6" y="251460"/>
            <a:ext cx="8410574" cy="6355080"/>
          </a:xfrm>
        </p:spPr>
      </p:pic>
    </p:spTree>
    <p:extLst>
      <p:ext uri="{BB962C8B-B14F-4D97-AF65-F5344CB8AC3E}">
        <p14:creationId xmlns:p14="http://schemas.microsoft.com/office/powerpoint/2010/main" val="3392982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9FDE3-AE69-4BAA-91AC-5220F2EB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B5F39E-09CF-4194-81D7-AFFB4AF15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68" y="0"/>
            <a:ext cx="6028782" cy="6872812"/>
          </a:xfrm>
        </p:spPr>
      </p:pic>
    </p:spTree>
    <p:extLst>
      <p:ext uri="{BB962C8B-B14F-4D97-AF65-F5344CB8AC3E}">
        <p14:creationId xmlns:p14="http://schemas.microsoft.com/office/powerpoint/2010/main" val="375004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9EC01-5279-4B43-BE85-43472C71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E86C3E-7474-41BD-AA61-A7CDB3CE7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5143500" cy="6858001"/>
          </a:xfrm>
        </p:spPr>
      </p:pic>
    </p:spTree>
    <p:extLst>
      <p:ext uri="{BB962C8B-B14F-4D97-AF65-F5344CB8AC3E}">
        <p14:creationId xmlns:p14="http://schemas.microsoft.com/office/powerpoint/2010/main" val="3417595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272753-CF64-4E4E-AF08-AD148BCC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25962E-C5BD-4666-B6D8-37C4E7265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-1853"/>
            <a:ext cx="5143500" cy="6858001"/>
          </a:xfrm>
        </p:spPr>
      </p:pic>
    </p:spTree>
    <p:extLst>
      <p:ext uri="{BB962C8B-B14F-4D97-AF65-F5344CB8AC3E}">
        <p14:creationId xmlns:p14="http://schemas.microsoft.com/office/powerpoint/2010/main" val="4230072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B17069-A85B-47CB-9210-C3FCD721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0236C7-922E-4366-A5FA-3AB76548B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42110" cy="6856149"/>
          </a:xfrm>
        </p:spPr>
      </p:pic>
    </p:spTree>
    <p:extLst>
      <p:ext uri="{BB962C8B-B14F-4D97-AF65-F5344CB8AC3E}">
        <p14:creationId xmlns:p14="http://schemas.microsoft.com/office/powerpoint/2010/main" val="831903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249B6-4871-487E-83F5-4BA79731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14E4B9-54E7-4126-A799-9D75E51FB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22462"/>
            <a:ext cx="3648075" cy="6899875"/>
          </a:xfrm>
        </p:spPr>
      </p:pic>
    </p:spTree>
    <p:extLst>
      <p:ext uri="{BB962C8B-B14F-4D97-AF65-F5344CB8AC3E}">
        <p14:creationId xmlns:p14="http://schemas.microsoft.com/office/powerpoint/2010/main" val="2428523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E7C8E-DCCD-4FF2-8EC4-5DD502EB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D9E73D-5702-4FB1-8440-F43E8FC84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312"/>
            <a:ext cx="11125505" cy="5491375"/>
          </a:xfrm>
        </p:spPr>
      </p:pic>
    </p:spTree>
    <p:extLst>
      <p:ext uri="{BB962C8B-B14F-4D97-AF65-F5344CB8AC3E}">
        <p14:creationId xmlns:p14="http://schemas.microsoft.com/office/powerpoint/2010/main" val="171389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5F236-849E-4508-9EAF-EAC5DA5D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F7774A-1AA9-4C3C-A071-498E728A1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17" y="0"/>
            <a:ext cx="5078883" cy="6849981"/>
          </a:xfrm>
        </p:spPr>
      </p:pic>
    </p:spTree>
    <p:extLst>
      <p:ext uri="{BB962C8B-B14F-4D97-AF65-F5344CB8AC3E}">
        <p14:creationId xmlns:p14="http://schemas.microsoft.com/office/powerpoint/2010/main" val="951927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A3948-15B7-4042-B187-7F4C56F3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5AF808-5EB1-4922-8092-106DE1694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14" y="0"/>
            <a:ext cx="9248145" cy="6858000"/>
          </a:xfrm>
        </p:spPr>
      </p:pic>
    </p:spTree>
    <p:extLst>
      <p:ext uri="{BB962C8B-B14F-4D97-AF65-F5344CB8AC3E}">
        <p14:creationId xmlns:p14="http://schemas.microsoft.com/office/powerpoint/2010/main" val="590723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DBB95-180D-4E35-BED0-B1466062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B7883B-F926-4686-A4C0-63B65C4CB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073551" cy="6841782"/>
          </a:xfrm>
        </p:spPr>
      </p:pic>
    </p:spTree>
    <p:extLst>
      <p:ext uri="{BB962C8B-B14F-4D97-AF65-F5344CB8AC3E}">
        <p14:creationId xmlns:p14="http://schemas.microsoft.com/office/powerpoint/2010/main" val="4152681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01C11-DBDE-4DDE-9067-03C370D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Listopad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AFFA5-5EE0-443C-942D-C652B6204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Školní družina se přesunula </a:t>
            </a:r>
            <a:r>
              <a:rPr lang="cs-CZ" dirty="0">
                <a:solidFill>
                  <a:srgbClr val="000000"/>
                </a:solidFill>
                <a:latin typeface="Comic Sans MS" panose="030F0702030302020204" pitchFamily="66" charset="0"/>
              </a:rPr>
              <a:t>na 2 a půl týdne </a:t>
            </a: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do online prostoru. S čarodějnicí Lenorou se podnikaly výpravy za drakem (malování "emočního draka") do Kocourkova. Povídalo se o různých tématech-pranostiky, brambory, sv. Martin, výlov rybníků. Hrály se různé slovní hry, hledání předmětů, písmenkové hádanky a paměťové hry. Malovaly se hádanky, zajíci, krmelce, houby a strašidelná zvířátka.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C3EEE-8C55-482C-988B-ADB67CA9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B4ABB41-425B-4FAD-BDEF-8D6A3D584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62" y="123825"/>
            <a:ext cx="5423488" cy="7231320"/>
          </a:xfrm>
        </p:spPr>
      </p:pic>
    </p:spTree>
    <p:extLst>
      <p:ext uri="{BB962C8B-B14F-4D97-AF65-F5344CB8AC3E}">
        <p14:creationId xmlns:p14="http://schemas.microsoft.com/office/powerpoint/2010/main" val="563850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485F3-608B-47F9-8BD8-82375DB18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7EE24E-AD52-4AB0-BDF8-BC5BD0645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7738"/>
            <a:ext cx="9133682" cy="6850262"/>
          </a:xfrm>
        </p:spPr>
      </p:pic>
    </p:spTree>
    <p:extLst>
      <p:ext uri="{BB962C8B-B14F-4D97-AF65-F5344CB8AC3E}">
        <p14:creationId xmlns:p14="http://schemas.microsoft.com/office/powerpoint/2010/main" val="2923145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E3AC5-7492-4203-A105-84CFAEE1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B43EB9D-1B85-4535-9B94-105F4A9ED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5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545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0783F-3328-4101-8AB4-E16D25A6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6B45E7-A19D-4040-B6D7-029015FF8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62256" cy="6871693"/>
          </a:xfrm>
        </p:spPr>
      </p:pic>
    </p:spTree>
    <p:extLst>
      <p:ext uri="{BB962C8B-B14F-4D97-AF65-F5344CB8AC3E}">
        <p14:creationId xmlns:p14="http://schemas.microsoft.com/office/powerpoint/2010/main" val="173152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84288-2E2E-4A12-869D-594A2E03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14CE87B-2AD8-4FE4-843A-7659D074B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-21698"/>
            <a:ext cx="5095875" cy="6870844"/>
          </a:xfrm>
        </p:spPr>
      </p:pic>
    </p:spTree>
    <p:extLst>
      <p:ext uri="{BB962C8B-B14F-4D97-AF65-F5344CB8AC3E}">
        <p14:creationId xmlns:p14="http://schemas.microsoft.com/office/powerpoint/2010/main" val="992388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94B0B-83F3-4671-89CB-CC687109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0FF838-C193-4FC7-B531-FCF570CE7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-27252"/>
            <a:ext cx="5163938" cy="6885252"/>
          </a:xfrm>
        </p:spPr>
      </p:pic>
    </p:spTree>
    <p:extLst>
      <p:ext uri="{BB962C8B-B14F-4D97-AF65-F5344CB8AC3E}">
        <p14:creationId xmlns:p14="http://schemas.microsoft.com/office/powerpoint/2010/main" val="2377328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56514-C291-40FB-A3E8-10FD8A03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528707-340E-4455-B296-0F6D406CA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-21699"/>
            <a:ext cx="5105400" cy="6883687"/>
          </a:xfrm>
        </p:spPr>
      </p:pic>
    </p:spTree>
    <p:extLst>
      <p:ext uri="{BB962C8B-B14F-4D97-AF65-F5344CB8AC3E}">
        <p14:creationId xmlns:p14="http://schemas.microsoft.com/office/powerpoint/2010/main" val="1739382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E3C7CA-B838-4405-9DB6-37E76EB6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FF0395-DA85-495D-A24F-BC4471926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-21698"/>
            <a:ext cx="5124450" cy="6909372"/>
          </a:xfrm>
        </p:spPr>
      </p:pic>
    </p:spTree>
    <p:extLst>
      <p:ext uri="{BB962C8B-B14F-4D97-AF65-F5344CB8AC3E}">
        <p14:creationId xmlns:p14="http://schemas.microsoft.com/office/powerpoint/2010/main" val="2988865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9B1D2-4580-4443-9F23-86C9AD3E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E508B9-2BC4-408A-9A84-935BB4042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22" y="0"/>
            <a:ext cx="9261037" cy="6868603"/>
          </a:xfrm>
        </p:spPr>
      </p:pic>
    </p:spTree>
    <p:extLst>
      <p:ext uri="{BB962C8B-B14F-4D97-AF65-F5344CB8AC3E}">
        <p14:creationId xmlns:p14="http://schemas.microsoft.com/office/powerpoint/2010/main" val="4235152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400F3-19FC-4D4F-8543-9D4C1218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1FE9B3-78B2-48B9-B25A-25399B8EE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3986"/>
            <a:ext cx="5086350" cy="6858002"/>
          </a:xfrm>
        </p:spPr>
      </p:pic>
    </p:spTree>
    <p:extLst>
      <p:ext uri="{BB962C8B-B14F-4D97-AF65-F5344CB8AC3E}">
        <p14:creationId xmlns:p14="http://schemas.microsoft.com/office/powerpoint/2010/main" val="10931267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40A8F-B885-4352-8FDB-26C440F4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571009-01B6-43AF-A78D-BFD2ECD16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246741" cy="6858000"/>
          </a:xfrm>
        </p:spPr>
      </p:pic>
    </p:spTree>
    <p:extLst>
      <p:ext uri="{BB962C8B-B14F-4D97-AF65-F5344CB8AC3E}">
        <p14:creationId xmlns:p14="http://schemas.microsoft.com/office/powerpoint/2010/main" val="156765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F5BF4-7C1C-43B2-BFAF-B4F29A36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A816E5-36C3-4358-A269-86ED0A7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42110" cy="6856149"/>
          </a:xfrm>
        </p:spPr>
      </p:pic>
    </p:spTree>
    <p:extLst>
      <p:ext uri="{BB962C8B-B14F-4D97-AF65-F5344CB8AC3E}">
        <p14:creationId xmlns:p14="http://schemas.microsoft.com/office/powerpoint/2010/main" val="44474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47BEBB-F2B5-4471-9662-D30E275C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CA930CC-B538-4B87-B6C5-4831A6669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" y="123825"/>
            <a:ext cx="10844960" cy="6477000"/>
          </a:xfrm>
        </p:spPr>
      </p:pic>
    </p:spTree>
    <p:extLst>
      <p:ext uri="{BB962C8B-B14F-4D97-AF65-F5344CB8AC3E}">
        <p14:creationId xmlns:p14="http://schemas.microsoft.com/office/powerpoint/2010/main" val="2381495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8F136-39DB-4DF6-9162-8982153C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DA624E-EC6E-4A8F-A252-04BCC1993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700"/>
            <a:ext cx="5133975" cy="6845300"/>
          </a:xfrm>
        </p:spPr>
      </p:pic>
    </p:spTree>
    <p:extLst>
      <p:ext uri="{BB962C8B-B14F-4D97-AF65-F5344CB8AC3E}">
        <p14:creationId xmlns:p14="http://schemas.microsoft.com/office/powerpoint/2010/main" val="1123633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C57B9-2853-4770-990C-00123EDC4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5E7968-F9F7-45E0-BACB-3EC3A766D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-1853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2546221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61880-E407-4325-B227-97E4F007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6969788-5A40-432E-857B-72FCAB4EB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20" y="0"/>
            <a:ext cx="9261039" cy="6868604"/>
          </a:xfrm>
        </p:spPr>
      </p:pic>
    </p:spTree>
    <p:extLst>
      <p:ext uri="{BB962C8B-B14F-4D97-AF65-F5344CB8AC3E}">
        <p14:creationId xmlns:p14="http://schemas.microsoft.com/office/powerpoint/2010/main" val="1326843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D7768-639A-4267-B979-52A69491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6CAF64-ED40-45EA-A1E2-72F25BB4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15622"/>
            <a:ext cx="5095875" cy="6872899"/>
          </a:xfrm>
        </p:spPr>
      </p:pic>
    </p:spTree>
    <p:extLst>
      <p:ext uri="{BB962C8B-B14F-4D97-AF65-F5344CB8AC3E}">
        <p14:creationId xmlns:p14="http://schemas.microsoft.com/office/powerpoint/2010/main" val="4273054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159AD-9BAB-4C01-9AAF-F3935866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Prosinec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F2C5EA-38F1-424A-B342-548ACC9A6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Ve družině se začínalo svatým Ondřejem, prosincovými pranostikami a svatou Barborou. Adventní přípravy byly v plném proudu-vyráběli se adventní věnce, svícny, andílci, zvonečky a ozdoby na stromeček. Hovořilo se o původu čertů, výskytu v lidové slovesnosti, v pohádkách a ve filmu. Papírové dekorace a básničky zaváněly čertovinou. Do družiny přišly pekelné listiny od samotného Lucifera. Vánoční besídka s koledami, zvyky a dárečky zakončila další kalendářní rok.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58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CC8EC-D8F0-468D-BCFD-1AA50DB2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70A58E4-C678-43E6-9014-271D6816F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-28287"/>
            <a:ext cx="5162550" cy="6886287"/>
          </a:xfrm>
        </p:spPr>
      </p:pic>
    </p:spTree>
    <p:extLst>
      <p:ext uri="{BB962C8B-B14F-4D97-AF65-F5344CB8AC3E}">
        <p14:creationId xmlns:p14="http://schemas.microsoft.com/office/powerpoint/2010/main" val="86213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C763B-DDDB-43F9-9A26-6C4CA3A0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BBC6D7-B508-4C9A-B633-606DADF4F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49338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776943-B178-48DC-917B-CAA0B093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60E22F-628D-4638-A0DD-BEB675530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7" y="0"/>
            <a:ext cx="9251512" cy="6861539"/>
          </a:xfrm>
        </p:spPr>
      </p:pic>
    </p:spTree>
    <p:extLst>
      <p:ext uri="{BB962C8B-B14F-4D97-AF65-F5344CB8AC3E}">
        <p14:creationId xmlns:p14="http://schemas.microsoft.com/office/powerpoint/2010/main" val="1313977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FE071-0D57-4B31-91A1-62D8A666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C64C57-DB7F-4247-AD55-69FA1E60D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97" y="0"/>
            <a:ext cx="9251512" cy="6861539"/>
          </a:xfrm>
        </p:spPr>
      </p:pic>
    </p:spTree>
    <p:extLst>
      <p:ext uri="{BB962C8B-B14F-4D97-AF65-F5344CB8AC3E}">
        <p14:creationId xmlns:p14="http://schemas.microsoft.com/office/powerpoint/2010/main" val="137821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37B34-430F-41CF-8D67-04698639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6967FD-D534-498F-8F0B-B2D440908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32585" cy="6843449"/>
          </a:xfrm>
        </p:spPr>
      </p:pic>
    </p:spTree>
    <p:extLst>
      <p:ext uri="{BB962C8B-B14F-4D97-AF65-F5344CB8AC3E}">
        <p14:creationId xmlns:p14="http://schemas.microsoft.com/office/powerpoint/2010/main" val="846461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544FD-53EC-4F72-A5CC-40129BA7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2ACE45-A208-4515-AF44-6199E41CB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-25686"/>
            <a:ext cx="5105399" cy="6883686"/>
          </a:xfrm>
        </p:spPr>
      </p:pic>
    </p:spTree>
    <p:extLst>
      <p:ext uri="{BB962C8B-B14F-4D97-AF65-F5344CB8AC3E}">
        <p14:creationId xmlns:p14="http://schemas.microsoft.com/office/powerpoint/2010/main" val="3541937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2A39D-9CBF-4B8A-AF98-C68DA0D7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AD4B63-5E25-4A69-B3FB-664868536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58" y="0"/>
            <a:ext cx="9241989" cy="6854476"/>
          </a:xfrm>
        </p:spPr>
      </p:pic>
    </p:spTree>
    <p:extLst>
      <p:ext uri="{BB962C8B-B14F-4D97-AF65-F5344CB8AC3E}">
        <p14:creationId xmlns:p14="http://schemas.microsoft.com/office/powerpoint/2010/main" val="586313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E7459-72A6-4C2A-B03D-25F41042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EE6423-CDB2-4868-8DDB-25A7C302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12844"/>
            <a:ext cx="5095875" cy="6870844"/>
          </a:xfrm>
        </p:spPr>
      </p:pic>
    </p:spTree>
    <p:extLst>
      <p:ext uri="{BB962C8B-B14F-4D97-AF65-F5344CB8AC3E}">
        <p14:creationId xmlns:p14="http://schemas.microsoft.com/office/powerpoint/2010/main" val="2805896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5C75A-AA43-48A6-AC6B-67EB4AFE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48606C2-9FE4-4447-948B-FC41E093E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80664" cy="6808993"/>
          </a:xfrm>
        </p:spPr>
      </p:pic>
    </p:spTree>
    <p:extLst>
      <p:ext uri="{BB962C8B-B14F-4D97-AF65-F5344CB8AC3E}">
        <p14:creationId xmlns:p14="http://schemas.microsoft.com/office/powerpoint/2010/main" val="18652409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05E45-42F6-4B58-BDE0-0B29C044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A88F2E-4B19-4136-A224-49F74F580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595"/>
            <a:ext cx="9143206" cy="6857405"/>
          </a:xfrm>
        </p:spPr>
      </p:pic>
    </p:spTree>
    <p:extLst>
      <p:ext uri="{BB962C8B-B14F-4D97-AF65-F5344CB8AC3E}">
        <p14:creationId xmlns:p14="http://schemas.microsoft.com/office/powerpoint/2010/main" val="4118951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D43A1-71DF-41EC-931E-75F91F8E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C64D72F-AF02-43CB-AF3A-CFEC5C087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0"/>
            <a:ext cx="5086349" cy="6858000"/>
          </a:xfrm>
        </p:spPr>
      </p:pic>
    </p:spTree>
    <p:extLst>
      <p:ext uri="{BB962C8B-B14F-4D97-AF65-F5344CB8AC3E}">
        <p14:creationId xmlns:p14="http://schemas.microsoft.com/office/powerpoint/2010/main" val="16813614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B65D4-7DAA-4744-949B-3DBDE617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C75F51-5B27-4BCF-902F-0A581E9A2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1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31276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E6586-4AAA-4AC0-AB3F-48FC84B9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1C5E27-51DE-4630-9EDF-7FA291F34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5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68507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00D37-EC4D-4006-A55A-071671A4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6B3249-F113-4D87-97F9-DBAC3473F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98628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F71FF-C534-4A31-BE7C-3E68B7B8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F71752-1F65-4CB7-8CA5-BCD2FFCC3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595"/>
            <a:ext cx="9143206" cy="6857405"/>
          </a:xfrm>
        </p:spPr>
      </p:pic>
    </p:spTree>
    <p:extLst>
      <p:ext uri="{BB962C8B-B14F-4D97-AF65-F5344CB8AC3E}">
        <p14:creationId xmlns:p14="http://schemas.microsoft.com/office/powerpoint/2010/main" val="94846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E0781-947A-4746-AB80-CF0109DB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F0C709-8965-4E16-840F-C99A92C99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0"/>
            <a:ext cx="5161160" cy="6881549"/>
          </a:xfrm>
        </p:spPr>
      </p:pic>
    </p:spTree>
    <p:extLst>
      <p:ext uri="{BB962C8B-B14F-4D97-AF65-F5344CB8AC3E}">
        <p14:creationId xmlns:p14="http://schemas.microsoft.com/office/powerpoint/2010/main" val="31515182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749D5-A347-4502-BE86-867E7E62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16AAD1-E67F-49A5-926A-E3C9EBB52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33682" cy="6850262"/>
          </a:xfrm>
        </p:spPr>
      </p:pic>
    </p:spTree>
    <p:extLst>
      <p:ext uri="{BB962C8B-B14F-4D97-AF65-F5344CB8AC3E}">
        <p14:creationId xmlns:p14="http://schemas.microsoft.com/office/powerpoint/2010/main" val="28264043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E7149-8566-48C9-AD6A-346104B9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E57D7E-2E6B-426F-ACC2-B50DDCA8D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5114925" cy="6896529"/>
          </a:xfrm>
        </p:spPr>
      </p:pic>
    </p:spTree>
    <p:extLst>
      <p:ext uri="{BB962C8B-B14F-4D97-AF65-F5344CB8AC3E}">
        <p14:creationId xmlns:p14="http://schemas.microsoft.com/office/powerpoint/2010/main" val="33463380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495B9-2BBC-4801-A53B-2097A26C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BCF5D9-D728-4EF0-B34C-A5512EF49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0"/>
            <a:ext cx="5162550" cy="6886288"/>
          </a:xfrm>
        </p:spPr>
      </p:pic>
    </p:spTree>
    <p:extLst>
      <p:ext uri="{BB962C8B-B14F-4D97-AF65-F5344CB8AC3E}">
        <p14:creationId xmlns:p14="http://schemas.microsoft.com/office/powerpoint/2010/main" val="2684772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98EEC-75FF-48AB-8562-9158E809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B395D5-1F41-4CDE-BFD0-7251BE674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0"/>
            <a:ext cx="5095875" cy="6870844"/>
          </a:xfrm>
        </p:spPr>
      </p:pic>
    </p:spTree>
    <p:extLst>
      <p:ext uri="{BB962C8B-B14F-4D97-AF65-F5344CB8AC3E}">
        <p14:creationId xmlns:p14="http://schemas.microsoft.com/office/powerpoint/2010/main" val="14682841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A380D-4368-4651-AEEE-C08DCF0B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D6CDE15-495F-4951-999F-553319FB3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0"/>
            <a:ext cx="3752850" cy="6888597"/>
          </a:xfrm>
        </p:spPr>
      </p:pic>
    </p:spTree>
    <p:extLst>
      <p:ext uri="{BB962C8B-B14F-4D97-AF65-F5344CB8AC3E}">
        <p14:creationId xmlns:p14="http://schemas.microsoft.com/office/powerpoint/2010/main" val="1250802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C1D9A-75CA-4E1C-83F9-7579D19A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D1E311-75EF-42A0-B067-D4AD517C5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-2878"/>
            <a:ext cx="5143500" cy="6860878"/>
          </a:xfrm>
        </p:spPr>
      </p:pic>
    </p:spTree>
    <p:extLst>
      <p:ext uri="{BB962C8B-B14F-4D97-AF65-F5344CB8AC3E}">
        <p14:creationId xmlns:p14="http://schemas.microsoft.com/office/powerpoint/2010/main" val="1638888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9FCF7-89FB-45A7-854F-EA0D2F1D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589F74C-079B-4306-9076-150D39422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-2877"/>
            <a:ext cx="5143500" cy="6860877"/>
          </a:xfrm>
        </p:spPr>
      </p:pic>
    </p:spTree>
    <p:extLst>
      <p:ext uri="{BB962C8B-B14F-4D97-AF65-F5344CB8AC3E}">
        <p14:creationId xmlns:p14="http://schemas.microsoft.com/office/powerpoint/2010/main" val="5771782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5C12C-4515-4070-9F74-42ABEF41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1A12A0-B1DE-4B37-9C27-2C984BDA8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0"/>
            <a:ext cx="5162550" cy="6886288"/>
          </a:xfrm>
        </p:spPr>
      </p:pic>
    </p:spTree>
    <p:extLst>
      <p:ext uri="{BB962C8B-B14F-4D97-AF65-F5344CB8AC3E}">
        <p14:creationId xmlns:p14="http://schemas.microsoft.com/office/powerpoint/2010/main" val="1196326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0DC2F-8EB1-41DD-971F-6AAC618A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20FC5D-4019-40B2-88CD-F579662A8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21"/>
            <a:ext cx="5657850" cy="6854557"/>
          </a:xfrm>
        </p:spPr>
      </p:pic>
    </p:spTree>
    <p:extLst>
      <p:ext uri="{BB962C8B-B14F-4D97-AF65-F5344CB8AC3E}">
        <p14:creationId xmlns:p14="http://schemas.microsoft.com/office/powerpoint/2010/main" val="20481898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E7C82-DEAA-4B22-AC70-BC1CD119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06B1BD-19EC-46EA-83E5-715135BC1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8" y="1"/>
            <a:ext cx="9135880" cy="6858000"/>
          </a:xfrm>
        </p:spPr>
      </p:pic>
    </p:spTree>
    <p:extLst>
      <p:ext uri="{BB962C8B-B14F-4D97-AF65-F5344CB8AC3E}">
        <p14:creationId xmlns:p14="http://schemas.microsoft.com/office/powerpoint/2010/main" val="105496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6A4FB-3FF4-4F1E-8D61-3A90A9EC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5B38D7-7D0C-49EE-976E-9296C20B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0847"/>
            <a:ext cx="5114925" cy="6819901"/>
          </a:xfrm>
        </p:spPr>
      </p:pic>
    </p:spTree>
    <p:extLst>
      <p:ext uri="{BB962C8B-B14F-4D97-AF65-F5344CB8AC3E}">
        <p14:creationId xmlns:p14="http://schemas.microsoft.com/office/powerpoint/2010/main" val="4555566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17DD7-C914-459C-886A-83C767E0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D21C72-0AA1-46E3-A2C9-3060D0FCC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0"/>
            <a:ext cx="5143500" cy="6858001"/>
          </a:xfrm>
        </p:spPr>
      </p:pic>
    </p:spTree>
    <p:extLst>
      <p:ext uri="{BB962C8B-B14F-4D97-AF65-F5344CB8AC3E}">
        <p14:creationId xmlns:p14="http://schemas.microsoft.com/office/powerpoint/2010/main" val="664564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C1DBE-4E00-4767-A1A1-86C57E82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Leden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A26774-3F20-41C8-8A48-B70FA0730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Družina začala leden tříkrálovou legendou. Zimní radovánky vstoupily do všech aktivit všedních dní (sněhové stavby, hry na sněhu). Hřiště se stalo dějištěm zimních olympijských her s legračními disciplínami v rámci jednotlivých odděleních. Vyráběli se sněhuláci, lyžaři, tučňáci,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eskymáci</a:t>
            </a:r>
            <a:r>
              <a:rPr lang="cs-CZ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brusle a zimní oblečení (svetry, čepice, rukavice). 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4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8B1E4-B235-46E0-936D-986E185D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0D6A8E1-5054-4854-AF20-18646A2F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40" y="10794"/>
            <a:ext cx="5076825" cy="6847206"/>
          </a:xfrm>
        </p:spPr>
      </p:pic>
    </p:spTree>
    <p:extLst>
      <p:ext uri="{BB962C8B-B14F-4D97-AF65-F5344CB8AC3E}">
        <p14:creationId xmlns:p14="http://schemas.microsoft.com/office/powerpoint/2010/main" val="21593997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E49B66-EC45-4CFA-8FA3-42692B75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65D656-A6F2-4DCA-BBAA-5E0E8AE26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7" y="0"/>
            <a:ext cx="9262672" cy="6867761"/>
          </a:xfrm>
        </p:spPr>
      </p:pic>
    </p:spTree>
    <p:extLst>
      <p:ext uri="{BB962C8B-B14F-4D97-AF65-F5344CB8AC3E}">
        <p14:creationId xmlns:p14="http://schemas.microsoft.com/office/powerpoint/2010/main" val="40014445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97A6E-3551-4FF9-8BEB-46D803AA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C4D309-5337-4880-8381-E773EE128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62" y="0"/>
            <a:ext cx="9272197" cy="6874823"/>
          </a:xfrm>
        </p:spPr>
      </p:pic>
    </p:spTree>
    <p:extLst>
      <p:ext uri="{BB962C8B-B14F-4D97-AF65-F5344CB8AC3E}">
        <p14:creationId xmlns:p14="http://schemas.microsoft.com/office/powerpoint/2010/main" val="1177019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63497-5F54-4EDB-8044-B334351C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024D4D2-03E3-40CE-810E-F371F8173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0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17743037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92D0D-71A2-4E4E-A4C9-4640DC0B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82CEED-FDA1-4A14-9B66-6FE8F5318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-20377"/>
            <a:ext cx="5172075" cy="6898753"/>
          </a:xfrm>
        </p:spPr>
      </p:pic>
    </p:spTree>
    <p:extLst>
      <p:ext uri="{BB962C8B-B14F-4D97-AF65-F5344CB8AC3E}">
        <p14:creationId xmlns:p14="http://schemas.microsoft.com/office/powerpoint/2010/main" val="32524394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5625C-9BC6-4042-AA4E-1920FB8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768637-3E30-439A-990A-65A3ED427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0"/>
            <a:ext cx="5114925" cy="6898593"/>
          </a:xfrm>
        </p:spPr>
      </p:pic>
    </p:spTree>
    <p:extLst>
      <p:ext uri="{BB962C8B-B14F-4D97-AF65-F5344CB8AC3E}">
        <p14:creationId xmlns:p14="http://schemas.microsoft.com/office/powerpoint/2010/main" val="3766735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6BE70-40E7-481B-9F29-5B005202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531641-BB15-40A1-9462-89503E476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40" y="0"/>
            <a:ext cx="5153025" cy="6873582"/>
          </a:xfrm>
        </p:spPr>
      </p:pic>
    </p:spTree>
    <p:extLst>
      <p:ext uri="{BB962C8B-B14F-4D97-AF65-F5344CB8AC3E}">
        <p14:creationId xmlns:p14="http://schemas.microsoft.com/office/powerpoint/2010/main" val="29666366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C6414-6EEF-408D-89B3-13ADE6F5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4FE625-9D67-40F3-9E36-8162FDE2D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49" y="9828"/>
            <a:ext cx="5133975" cy="6848172"/>
          </a:xfrm>
        </p:spPr>
      </p:pic>
    </p:spTree>
    <p:extLst>
      <p:ext uri="{BB962C8B-B14F-4D97-AF65-F5344CB8AC3E}">
        <p14:creationId xmlns:p14="http://schemas.microsoft.com/office/powerpoint/2010/main" val="143921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6EF28-C3F8-498B-A1BF-2F694115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94C12D-374A-440B-9C8D-A93B805DA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4" y="0"/>
            <a:ext cx="5170685" cy="6894249"/>
          </a:xfrm>
        </p:spPr>
      </p:pic>
    </p:spTree>
    <p:extLst>
      <p:ext uri="{BB962C8B-B14F-4D97-AF65-F5344CB8AC3E}">
        <p14:creationId xmlns:p14="http://schemas.microsoft.com/office/powerpoint/2010/main" val="6096828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B165C-069B-430C-9B4C-42813FB7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6E4624C-AE58-41F2-9174-A6BE10B39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4" y="-15583"/>
            <a:ext cx="5153025" cy="6873583"/>
          </a:xfrm>
        </p:spPr>
      </p:pic>
    </p:spTree>
    <p:extLst>
      <p:ext uri="{BB962C8B-B14F-4D97-AF65-F5344CB8AC3E}">
        <p14:creationId xmlns:p14="http://schemas.microsoft.com/office/powerpoint/2010/main" val="374103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B67CD-323A-4F92-A1CF-CAEF8648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8F49F01-924D-4FAF-9D30-B54230ABE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51" y="0"/>
            <a:ext cx="9249508" cy="6858000"/>
          </a:xfrm>
        </p:spPr>
      </p:pic>
    </p:spTree>
    <p:extLst>
      <p:ext uri="{BB962C8B-B14F-4D97-AF65-F5344CB8AC3E}">
        <p14:creationId xmlns:p14="http://schemas.microsoft.com/office/powerpoint/2010/main" val="2400499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3A461-23C8-4CA0-A683-66ADC47E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B729F0-CA9E-4502-8421-CD6E48949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64" y="-9761"/>
            <a:ext cx="9262672" cy="6867761"/>
          </a:xfrm>
        </p:spPr>
      </p:pic>
    </p:spTree>
    <p:extLst>
      <p:ext uri="{BB962C8B-B14F-4D97-AF65-F5344CB8AC3E}">
        <p14:creationId xmlns:p14="http://schemas.microsoft.com/office/powerpoint/2010/main" val="40583653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6EA02-C3B7-4E04-92C7-BC21BD3D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1E2B2E-8DEA-429F-8533-7EE228ED2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795874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5FBFA-C281-49B9-AA34-ADAF0F6E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E4056F-17FA-41FE-AD68-1D5E6EE52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94" y="0"/>
            <a:ext cx="9143206" cy="6857405"/>
          </a:xfrm>
        </p:spPr>
      </p:pic>
    </p:spTree>
    <p:extLst>
      <p:ext uri="{BB962C8B-B14F-4D97-AF65-F5344CB8AC3E}">
        <p14:creationId xmlns:p14="http://schemas.microsoft.com/office/powerpoint/2010/main" val="16959990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CCABD-D0CA-46E3-A744-CCD23E67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5948FE-F7D9-44E0-B9FB-AFCFF395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7739"/>
            <a:ext cx="9133681" cy="6850261"/>
          </a:xfrm>
        </p:spPr>
      </p:pic>
    </p:spTree>
    <p:extLst>
      <p:ext uri="{BB962C8B-B14F-4D97-AF65-F5344CB8AC3E}">
        <p14:creationId xmlns:p14="http://schemas.microsoft.com/office/powerpoint/2010/main" val="375093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5E342-7A37-40F8-8A5C-443BFAED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8B3F15-6CF6-480C-8E97-6097940D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2701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1959265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72B48-174B-4AED-809D-06F41AE3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5EC6CC-6B65-41BA-9B5E-833BAD394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8" y="0"/>
            <a:ext cx="9171781" cy="6878836"/>
          </a:xfrm>
        </p:spPr>
      </p:pic>
    </p:spTree>
    <p:extLst>
      <p:ext uri="{BB962C8B-B14F-4D97-AF65-F5344CB8AC3E}">
        <p14:creationId xmlns:p14="http://schemas.microsoft.com/office/powerpoint/2010/main" val="39702697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0279F-C1D3-4896-A228-531802FD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12DD09-4C13-4D10-B57E-B0E894F00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0"/>
            <a:ext cx="5162550" cy="6883401"/>
          </a:xfrm>
        </p:spPr>
      </p:pic>
    </p:spTree>
    <p:extLst>
      <p:ext uri="{BB962C8B-B14F-4D97-AF65-F5344CB8AC3E}">
        <p14:creationId xmlns:p14="http://schemas.microsoft.com/office/powerpoint/2010/main" val="36102021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8C9CE-E39E-41DA-AA59-CD4B84CC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4EF2389-E958-4794-8F3C-69897C79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978"/>
            <a:ext cx="11035110" cy="4414044"/>
          </a:xfrm>
        </p:spPr>
      </p:pic>
    </p:spTree>
    <p:extLst>
      <p:ext uri="{BB962C8B-B14F-4D97-AF65-F5344CB8AC3E}">
        <p14:creationId xmlns:p14="http://schemas.microsoft.com/office/powerpoint/2010/main" val="2843537693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2E4E8"/>
      </a:lt2>
      <a:accent1>
        <a:srgbClr val="ACA07F"/>
      </a:accent1>
      <a:accent2>
        <a:srgbClr val="9EA66D"/>
      </a:accent2>
      <a:accent3>
        <a:srgbClr val="90A97C"/>
      </a:accent3>
      <a:accent4>
        <a:srgbClr val="74AE73"/>
      </a:accent4>
      <a:accent5>
        <a:srgbClr val="7FAC90"/>
      </a:accent5>
      <a:accent6>
        <a:srgbClr val="70ABA0"/>
      </a:accent6>
      <a:hlink>
        <a:srgbClr val="697CA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676</Words>
  <Application>Microsoft Office PowerPoint</Application>
  <PresentationFormat>Širokoúhlá obrazovka</PresentationFormat>
  <Paragraphs>22</Paragraphs>
  <Slides>159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159</vt:i4>
      </vt:variant>
    </vt:vector>
  </HeadingPairs>
  <TitlesOfParts>
    <vt:vector size="165" baseType="lpstr">
      <vt:lpstr>Arial</vt:lpstr>
      <vt:lpstr>Avenir Next LT Pro</vt:lpstr>
      <vt:lpstr>Comic Sans MS</vt:lpstr>
      <vt:lpstr>Modern Love</vt:lpstr>
      <vt:lpstr>Modern Love (Nadpisy)</vt:lpstr>
      <vt:lpstr>BohemianVTI</vt:lpstr>
      <vt:lpstr>ŠKOLNÍ ROK 2020-2021</vt:lpstr>
      <vt:lpstr> Září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Říjen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Listopad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Prosinec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Leden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Únor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Březen 2021</vt:lpstr>
      <vt:lpstr>Duben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Květen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Červen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ROK 2020-2021</dc:title>
  <dc:creator>Alžběta Zvoníčková</dc:creator>
  <cp:lastModifiedBy>Alžběta Zvoníčková</cp:lastModifiedBy>
  <cp:revision>12</cp:revision>
  <dcterms:created xsi:type="dcterms:W3CDTF">2021-03-31T18:51:58Z</dcterms:created>
  <dcterms:modified xsi:type="dcterms:W3CDTF">2021-07-05T08:10:46Z</dcterms:modified>
</cp:coreProperties>
</file>